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7"/>
  </p:notesMasterIdLst>
  <p:sldIdLst>
    <p:sldId id="272" r:id="rId3"/>
    <p:sldId id="274" r:id="rId4"/>
    <p:sldId id="282" r:id="rId5"/>
    <p:sldId id="310" r:id="rId6"/>
    <p:sldId id="257" r:id="rId7"/>
    <p:sldId id="279" r:id="rId8"/>
    <p:sldId id="284" r:id="rId9"/>
    <p:sldId id="280" r:id="rId10"/>
    <p:sldId id="285" r:id="rId11"/>
    <p:sldId id="283" r:id="rId12"/>
    <p:sldId id="288" r:id="rId13"/>
    <p:sldId id="289" r:id="rId14"/>
    <p:sldId id="290" r:id="rId15"/>
    <p:sldId id="292" r:id="rId16"/>
    <p:sldId id="293" r:id="rId17"/>
    <p:sldId id="295" r:id="rId18"/>
    <p:sldId id="294" r:id="rId19"/>
    <p:sldId id="296" r:id="rId20"/>
    <p:sldId id="297" r:id="rId21"/>
    <p:sldId id="298" r:id="rId22"/>
    <p:sldId id="301" r:id="rId23"/>
    <p:sldId id="299" r:id="rId24"/>
    <p:sldId id="300" r:id="rId25"/>
    <p:sldId id="302" r:id="rId26"/>
    <p:sldId id="303" r:id="rId27"/>
    <p:sldId id="304" r:id="rId28"/>
    <p:sldId id="306" r:id="rId29"/>
    <p:sldId id="305" r:id="rId30"/>
    <p:sldId id="308" r:id="rId31"/>
    <p:sldId id="309" r:id="rId32"/>
    <p:sldId id="311" r:id="rId33"/>
    <p:sldId id="312" r:id="rId34"/>
    <p:sldId id="313" r:id="rId35"/>
    <p:sldId id="314" r:id="rId3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631" autoAdjust="0"/>
    <p:restoredTop sz="94660"/>
  </p:normalViewPr>
  <p:slideViewPr>
    <p:cSldViewPr>
      <p:cViewPr varScale="1">
        <p:scale>
          <a:sx n="130" d="100"/>
          <a:sy n="130" d="100"/>
        </p:scale>
        <p:origin x="1134"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4580BB2-5F74-40BF-835A-976B8CB17FFF}" type="datetimeFigureOut">
              <a:rPr lang="en-US" smtClean="0"/>
              <a:t>1/10/2017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FBC081C-54CF-4E3B-A5E8-021D33F2DEE5}" type="slidenum">
              <a:rPr lang="en-US" smtClean="0"/>
              <a:t>‹#›</a:t>
            </a:fld>
            <a:endParaRPr lang="en-US"/>
          </a:p>
        </p:txBody>
      </p:sp>
    </p:spTree>
    <p:extLst>
      <p:ext uri="{BB962C8B-B14F-4D97-AF65-F5344CB8AC3E}">
        <p14:creationId xmlns:p14="http://schemas.microsoft.com/office/powerpoint/2010/main" val="3925664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72B2900-429C-49D0-BF57-91EA6A2D8C97}" type="datetimeFigureOut">
              <a:rPr lang="en-US" smtClean="0"/>
              <a:t>1/10/2017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6AB6FE-8892-4AFD-AC89-1BEF0D3BAC57}" type="slidenum">
              <a:rPr lang="en-US" smtClean="0"/>
              <a:t>‹#›</a:t>
            </a:fld>
            <a:endParaRPr lang="en-US"/>
          </a:p>
        </p:txBody>
      </p:sp>
    </p:spTree>
    <p:extLst>
      <p:ext uri="{BB962C8B-B14F-4D97-AF65-F5344CB8AC3E}">
        <p14:creationId xmlns:p14="http://schemas.microsoft.com/office/powerpoint/2010/main" val="3142648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2B2900-429C-49D0-BF57-91EA6A2D8C97}" type="datetimeFigureOut">
              <a:rPr lang="en-US" smtClean="0"/>
              <a:t>1/10/2017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6AB6FE-8892-4AFD-AC89-1BEF0D3BAC57}" type="slidenum">
              <a:rPr lang="en-US" smtClean="0"/>
              <a:t>‹#›</a:t>
            </a:fld>
            <a:endParaRPr lang="en-US"/>
          </a:p>
        </p:txBody>
      </p:sp>
    </p:spTree>
    <p:extLst>
      <p:ext uri="{BB962C8B-B14F-4D97-AF65-F5344CB8AC3E}">
        <p14:creationId xmlns:p14="http://schemas.microsoft.com/office/powerpoint/2010/main" val="80565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2B2900-429C-49D0-BF57-91EA6A2D8C97}" type="datetimeFigureOut">
              <a:rPr lang="en-US" smtClean="0"/>
              <a:t>1/10/2017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6AB6FE-8892-4AFD-AC89-1BEF0D3BAC57}" type="slidenum">
              <a:rPr lang="en-US" smtClean="0"/>
              <a:t>‹#›</a:t>
            </a:fld>
            <a:endParaRPr lang="en-US"/>
          </a:p>
        </p:txBody>
      </p:sp>
    </p:spTree>
    <p:extLst>
      <p:ext uri="{BB962C8B-B14F-4D97-AF65-F5344CB8AC3E}">
        <p14:creationId xmlns:p14="http://schemas.microsoft.com/office/powerpoint/2010/main" val="20456869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10EE305D-8954-4BFF-BF95-7DED8B6EB343}" type="datetimeFigureOut">
              <a:rPr lang="en-US" smtClean="0"/>
              <a:t>1/10/2017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CE4B09-3344-47A3-96DC-48D3436041CF}" type="slidenum">
              <a:rPr lang="en-US" smtClean="0"/>
              <a:t>‹#›</a:t>
            </a:fld>
            <a:endParaRPr lang="en-US"/>
          </a:p>
        </p:txBody>
      </p:sp>
    </p:spTree>
    <p:extLst>
      <p:ext uri="{BB962C8B-B14F-4D97-AF65-F5344CB8AC3E}">
        <p14:creationId xmlns:p14="http://schemas.microsoft.com/office/powerpoint/2010/main" val="16220113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0EE305D-8954-4BFF-BF95-7DED8B6EB343}" type="datetimeFigureOut">
              <a:rPr lang="en-US" smtClean="0"/>
              <a:t>1/10/2017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CE4B09-3344-47A3-96DC-48D3436041CF}" type="slidenum">
              <a:rPr lang="en-US" smtClean="0"/>
              <a:t>‹#›</a:t>
            </a:fld>
            <a:endParaRPr lang="en-US"/>
          </a:p>
        </p:txBody>
      </p:sp>
    </p:spTree>
    <p:extLst>
      <p:ext uri="{BB962C8B-B14F-4D97-AF65-F5344CB8AC3E}">
        <p14:creationId xmlns:p14="http://schemas.microsoft.com/office/powerpoint/2010/main" val="976801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EE305D-8954-4BFF-BF95-7DED8B6EB343}" type="datetimeFigureOut">
              <a:rPr lang="en-US" smtClean="0"/>
              <a:t>1/10/2017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CE4B09-3344-47A3-96DC-48D3436041CF}" type="slidenum">
              <a:rPr lang="en-US" smtClean="0"/>
              <a:t>‹#›</a:t>
            </a:fld>
            <a:endParaRPr lang="en-US"/>
          </a:p>
        </p:txBody>
      </p:sp>
    </p:spTree>
    <p:extLst>
      <p:ext uri="{BB962C8B-B14F-4D97-AF65-F5344CB8AC3E}">
        <p14:creationId xmlns:p14="http://schemas.microsoft.com/office/powerpoint/2010/main" val="9608111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0EE305D-8954-4BFF-BF95-7DED8B6EB343}" type="datetimeFigureOut">
              <a:rPr lang="en-US" smtClean="0"/>
              <a:t>1/10/2017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CE4B09-3344-47A3-96DC-48D3436041CF}" type="slidenum">
              <a:rPr lang="en-US" smtClean="0"/>
              <a:t>‹#›</a:t>
            </a:fld>
            <a:endParaRPr lang="en-US"/>
          </a:p>
        </p:txBody>
      </p:sp>
    </p:spTree>
    <p:extLst>
      <p:ext uri="{BB962C8B-B14F-4D97-AF65-F5344CB8AC3E}">
        <p14:creationId xmlns:p14="http://schemas.microsoft.com/office/powerpoint/2010/main" val="21645889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0EE305D-8954-4BFF-BF95-7DED8B6EB343}" type="datetimeFigureOut">
              <a:rPr lang="en-US" smtClean="0"/>
              <a:t>1/10/2017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CE4B09-3344-47A3-96DC-48D3436041CF}" type="slidenum">
              <a:rPr lang="en-US" smtClean="0"/>
              <a:t>‹#›</a:t>
            </a:fld>
            <a:endParaRPr lang="en-US"/>
          </a:p>
        </p:txBody>
      </p:sp>
    </p:spTree>
    <p:extLst>
      <p:ext uri="{BB962C8B-B14F-4D97-AF65-F5344CB8AC3E}">
        <p14:creationId xmlns:p14="http://schemas.microsoft.com/office/powerpoint/2010/main" val="11946795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0EE305D-8954-4BFF-BF95-7DED8B6EB343}" type="datetimeFigureOut">
              <a:rPr lang="en-US" smtClean="0"/>
              <a:t>1/10/2017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CE4B09-3344-47A3-96DC-48D3436041CF}" type="slidenum">
              <a:rPr lang="en-US" smtClean="0"/>
              <a:t>‹#›</a:t>
            </a:fld>
            <a:endParaRPr lang="en-US"/>
          </a:p>
        </p:txBody>
      </p:sp>
    </p:spTree>
    <p:extLst>
      <p:ext uri="{BB962C8B-B14F-4D97-AF65-F5344CB8AC3E}">
        <p14:creationId xmlns:p14="http://schemas.microsoft.com/office/powerpoint/2010/main" val="28407795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EE305D-8954-4BFF-BF95-7DED8B6EB343}" type="datetimeFigureOut">
              <a:rPr lang="en-US" smtClean="0"/>
              <a:t>1/10/2017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CE4B09-3344-47A3-96DC-48D3436041CF}" type="slidenum">
              <a:rPr lang="en-US" smtClean="0"/>
              <a:t>‹#›</a:t>
            </a:fld>
            <a:endParaRPr lang="en-US"/>
          </a:p>
        </p:txBody>
      </p:sp>
    </p:spTree>
    <p:extLst>
      <p:ext uri="{BB962C8B-B14F-4D97-AF65-F5344CB8AC3E}">
        <p14:creationId xmlns:p14="http://schemas.microsoft.com/office/powerpoint/2010/main" val="32836450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0EE305D-8954-4BFF-BF95-7DED8B6EB343}" type="datetimeFigureOut">
              <a:rPr lang="en-US" smtClean="0"/>
              <a:t>1/10/2017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CE4B09-3344-47A3-96DC-48D3436041CF}" type="slidenum">
              <a:rPr lang="en-US" smtClean="0"/>
              <a:t>‹#›</a:t>
            </a:fld>
            <a:endParaRPr lang="en-US"/>
          </a:p>
        </p:txBody>
      </p:sp>
    </p:spTree>
    <p:extLst>
      <p:ext uri="{BB962C8B-B14F-4D97-AF65-F5344CB8AC3E}">
        <p14:creationId xmlns:p14="http://schemas.microsoft.com/office/powerpoint/2010/main" val="2285969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2B2900-429C-49D0-BF57-91EA6A2D8C97}" type="datetimeFigureOut">
              <a:rPr lang="en-US" smtClean="0"/>
              <a:t>1/10/2017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6AB6FE-8892-4AFD-AC89-1BEF0D3BAC57}" type="slidenum">
              <a:rPr lang="en-US" smtClean="0"/>
              <a:t>‹#›</a:t>
            </a:fld>
            <a:endParaRPr lang="en-US"/>
          </a:p>
        </p:txBody>
      </p:sp>
    </p:spTree>
    <p:extLst>
      <p:ext uri="{BB962C8B-B14F-4D97-AF65-F5344CB8AC3E}">
        <p14:creationId xmlns:p14="http://schemas.microsoft.com/office/powerpoint/2010/main" val="8650936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0EE305D-8954-4BFF-BF95-7DED8B6EB343}" type="datetimeFigureOut">
              <a:rPr lang="en-US" smtClean="0"/>
              <a:t>1/10/2017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CE4B09-3344-47A3-96DC-48D3436041CF}" type="slidenum">
              <a:rPr lang="en-US" smtClean="0"/>
              <a:t>‹#›</a:t>
            </a:fld>
            <a:endParaRPr lang="en-US"/>
          </a:p>
        </p:txBody>
      </p:sp>
    </p:spTree>
    <p:extLst>
      <p:ext uri="{BB962C8B-B14F-4D97-AF65-F5344CB8AC3E}">
        <p14:creationId xmlns:p14="http://schemas.microsoft.com/office/powerpoint/2010/main" val="30186054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0EE305D-8954-4BFF-BF95-7DED8B6EB343}" type="datetimeFigureOut">
              <a:rPr lang="en-US" smtClean="0"/>
              <a:t>1/10/2017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CE4B09-3344-47A3-96DC-48D3436041CF}" type="slidenum">
              <a:rPr lang="en-US" smtClean="0"/>
              <a:t>‹#›</a:t>
            </a:fld>
            <a:endParaRPr lang="en-US"/>
          </a:p>
        </p:txBody>
      </p:sp>
    </p:spTree>
    <p:extLst>
      <p:ext uri="{BB962C8B-B14F-4D97-AF65-F5344CB8AC3E}">
        <p14:creationId xmlns:p14="http://schemas.microsoft.com/office/powerpoint/2010/main" val="15679873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0EE305D-8954-4BFF-BF95-7DED8B6EB343}" type="datetimeFigureOut">
              <a:rPr lang="en-US" smtClean="0"/>
              <a:t>1/10/2017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CE4B09-3344-47A3-96DC-48D3436041CF}" type="slidenum">
              <a:rPr lang="en-US" smtClean="0"/>
              <a:t>‹#›</a:t>
            </a:fld>
            <a:endParaRPr lang="en-US"/>
          </a:p>
        </p:txBody>
      </p:sp>
    </p:spTree>
    <p:extLst>
      <p:ext uri="{BB962C8B-B14F-4D97-AF65-F5344CB8AC3E}">
        <p14:creationId xmlns:p14="http://schemas.microsoft.com/office/powerpoint/2010/main" val="2061464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2B2900-429C-49D0-BF57-91EA6A2D8C97}" type="datetimeFigureOut">
              <a:rPr lang="en-US" smtClean="0"/>
              <a:t>1/10/2017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6AB6FE-8892-4AFD-AC89-1BEF0D3BAC57}" type="slidenum">
              <a:rPr lang="en-US" smtClean="0"/>
              <a:t>‹#›</a:t>
            </a:fld>
            <a:endParaRPr lang="en-US"/>
          </a:p>
        </p:txBody>
      </p:sp>
    </p:spTree>
    <p:extLst>
      <p:ext uri="{BB962C8B-B14F-4D97-AF65-F5344CB8AC3E}">
        <p14:creationId xmlns:p14="http://schemas.microsoft.com/office/powerpoint/2010/main" val="571033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72B2900-429C-49D0-BF57-91EA6A2D8C97}" type="datetimeFigureOut">
              <a:rPr lang="en-US" smtClean="0"/>
              <a:t>1/10/2017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6AB6FE-8892-4AFD-AC89-1BEF0D3BAC57}" type="slidenum">
              <a:rPr lang="en-US" smtClean="0"/>
              <a:t>‹#›</a:t>
            </a:fld>
            <a:endParaRPr lang="en-US"/>
          </a:p>
        </p:txBody>
      </p:sp>
    </p:spTree>
    <p:extLst>
      <p:ext uri="{BB962C8B-B14F-4D97-AF65-F5344CB8AC3E}">
        <p14:creationId xmlns:p14="http://schemas.microsoft.com/office/powerpoint/2010/main" val="4019392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72B2900-429C-49D0-BF57-91EA6A2D8C97}" type="datetimeFigureOut">
              <a:rPr lang="en-US" smtClean="0"/>
              <a:t>1/10/2017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26AB6FE-8892-4AFD-AC89-1BEF0D3BAC57}" type="slidenum">
              <a:rPr lang="en-US" smtClean="0"/>
              <a:t>‹#›</a:t>
            </a:fld>
            <a:endParaRPr lang="en-US"/>
          </a:p>
        </p:txBody>
      </p:sp>
    </p:spTree>
    <p:extLst>
      <p:ext uri="{BB962C8B-B14F-4D97-AF65-F5344CB8AC3E}">
        <p14:creationId xmlns:p14="http://schemas.microsoft.com/office/powerpoint/2010/main" val="1894335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72B2900-429C-49D0-BF57-91EA6A2D8C97}" type="datetimeFigureOut">
              <a:rPr lang="en-US" smtClean="0"/>
              <a:t>1/10/2017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26AB6FE-8892-4AFD-AC89-1BEF0D3BAC57}" type="slidenum">
              <a:rPr lang="en-US" smtClean="0"/>
              <a:t>‹#›</a:t>
            </a:fld>
            <a:endParaRPr lang="en-US"/>
          </a:p>
        </p:txBody>
      </p:sp>
    </p:spTree>
    <p:extLst>
      <p:ext uri="{BB962C8B-B14F-4D97-AF65-F5344CB8AC3E}">
        <p14:creationId xmlns:p14="http://schemas.microsoft.com/office/powerpoint/2010/main" val="1251064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2B2900-429C-49D0-BF57-91EA6A2D8C97}" type="datetimeFigureOut">
              <a:rPr lang="en-US" smtClean="0"/>
              <a:t>1/10/2017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26AB6FE-8892-4AFD-AC89-1BEF0D3BAC57}" type="slidenum">
              <a:rPr lang="en-US" smtClean="0"/>
              <a:t>‹#›</a:t>
            </a:fld>
            <a:endParaRPr lang="en-US"/>
          </a:p>
        </p:txBody>
      </p:sp>
    </p:spTree>
    <p:extLst>
      <p:ext uri="{BB962C8B-B14F-4D97-AF65-F5344CB8AC3E}">
        <p14:creationId xmlns:p14="http://schemas.microsoft.com/office/powerpoint/2010/main" val="3652138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2B2900-429C-49D0-BF57-91EA6A2D8C97}" type="datetimeFigureOut">
              <a:rPr lang="en-US" smtClean="0"/>
              <a:t>1/10/2017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6AB6FE-8892-4AFD-AC89-1BEF0D3BAC57}" type="slidenum">
              <a:rPr lang="en-US" smtClean="0"/>
              <a:t>‹#›</a:t>
            </a:fld>
            <a:endParaRPr lang="en-US"/>
          </a:p>
        </p:txBody>
      </p:sp>
    </p:spTree>
    <p:extLst>
      <p:ext uri="{BB962C8B-B14F-4D97-AF65-F5344CB8AC3E}">
        <p14:creationId xmlns:p14="http://schemas.microsoft.com/office/powerpoint/2010/main" val="4079785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2B2900-429C-49D0-BF57-91EA6A2D8C97}" type="datetimeFigureOut">
              <a:rPr lang="en-US" smtClean="0"/>
              <a:t>1/10/2017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6AB6FE-8892-4AFD-AC89-1BEF0D3BAC57}" type="slidenum">
              <a:rPr lang="en-US" smtClean="0"/>
              <a:t>‹#›</a:t>
            </a:fld>
            <a:endParaRPr lang="en-US"/>
          </a:p>
        </p:txBody>
      </p:sp>
    </p:spTree>
    <p:extLst>
      <p:ext uri="{BB962C8B-B14F-4D97-AF65-F5344CB8AC3E}">
        <p14:creationId xmlns:p14="http://schemas.microsoft.com/office/powerpoint/2010/main" val="5467868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50000">
              <a:schemeClr val="bg1">
                <a:lumMod val="65000"/>
              </a:schemeClr>
            </a:gs>
            <a:gs pos="100000">
              <a:schemeClr val="tx1">
                <a:lumMod val="65000"/>
                <a:lumOff val="3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72B2900-429C-49D0-BF57-91EA6A2D8C97}" type="datetimeFigureOut">
              <a:rPr lang="en-US" smtClean="0"/>
              <a:t>1/10/2017</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26AB6FE-8892-4AFD-AC89-1BEF0D3BAC57}" type="slidenum">
              <a:rPr lang="en-US" smtClean="0"/>
              <a:t>‹#›</a:t>
            </a:fld>
            <a:endParaRPr lang="en-US"/>
          </a:p>
        </p:txBody>
      </p:sp>
    </p:spTree>
    <p:extLst>
      <p:ext uri="{BB962C8B-B14F-4D97-AF65-F5344CB8AC3E}">
        <p14:creationId xmlns:p14="http://schemas.microsoft.com/office/powerpoint/2010/main" val="15063187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69000">
              <a:schemeClr val="bg1">
                <a:lumMod val="85000"/>
              </a:schemeClr>
            </a:gs>
            <a:gs pos="74000">
              <a:schemeClr val="bg1">
                <a:lumMod val="71000"/>
              </a:schemeClr>
            </a:gs>
            <a:gs pos="100000">
              <a:schemeClr val="bg1">
                <a:lumMod val="95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10EE305D-8954-4BFF-BF95-7DED8B6EB343}" type="datetimeFigureOut">
              <a:rPr lang="en-US" smtClean="0"/>
              <a:t>1/10/2017</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ECE4B09-3344-47A3-96DC-48D3436041CF}" type="slidenum">
              <a:rPr lang="en-US" smtClean="0"/>
              <a:t>‹#›</a:t>
            </a:fld>
            <a:endParaRPr lang="en-US"/>
          </a:p>
        </p:txBody>
      </p:sp>
    </p:spTree>
    <p:extLst>
      <p:ext uri="{BB962C8B-B14F-4D97-AF65-F5344CB8AC3E}">
        <p14:creationId xmlns:p14="http://schemas.microsoft.com/office/powerpoint/2010/main" val="7639227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58.png"/><Relationship Id="rId4" Type="http://schemas.openxmlformats.org/officeDocument/2006/relationships/image" Target="../media/image57.wmf"/></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16.jpeg"/><Relationship Id="rId10" Type="http://schemas.openxmlformats.org/officeDocument/2006/relationships/image" Target="../media/image21.png"/><Relationship Id="rId4" Type="http://schemas.openxmlformats.org/officeDocument/2006/relationships/image" Target="../media/image15.jpeg"/><Relationship Id="rId9" Type="http://schemas.openxmlformats.org/officeDocument/2006/relationships/image" Target="../media/image20.jpe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0" y="0"/>
            <a:ext cx="9144000" cy="5143500"/>
          </a:xfrm>
          <a:prstGeom prst="rect">
            <a:avLst/>
          </a:prstGeom>
          <a:gradFill flip="none" rotWithShape="1">
            <a:gsLst>
              <a:gs pos="0">
                <a:schemeClr val="bg1">
                  <a:lumMod val="85000"/>
                </a:schemeClr>
              </a:gs>
              <a:gs pos="50000">
                <a:schemeClr val="bg1">
                  <a:lumMod val="65000"/>
                </a:schemeClr>
              </a:gs>
              <a:gs pos="100000">
                <a:schemeClr val="tx1">
                  <a:lumMod val="65000"/>
                  <a:lumOff val="35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2743200" y="3867150"/>
            <a:ext cx="917448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093720" y="3501873"/>
            <a:ext cx="917448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011680" y="3105151"/>
            <a:ext cx="917448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62000" y="2343149"/>
            <a:ext cx="917448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112520" y="1977872"/>
            <a:ext cx="917448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6200" y="1581150"/>
            <a:ext cx="917448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30480" y="2343149"/>
            <a:ext cx="6031992" cy="1720037"/>
            <a:chOff x="2121408" y="666750"/>
            <a:chExt cx="6031992" cy="383720"/>
          </a:xfrm>
        </p:grpSpPr>
        <p:sp>
          <p:nvSpPr>
            <p:cNvPr id="5" name="Rectangle 4"/>
            <p:cNvSpPr/>
            <p:nvPr/>
          </p:nvSpPr>
          <p:spPr>
            <a:xfrm>
              <a:off x="2121408" y="666750"/>
              <a:ext cx="6031992" cy="383720"/>
            </a:xfrm>
            <a:custGeom>
              <a:avLst/>
              <a:gdLst>
                <a:gd name="connsiteX0" fmla="*/ 0 w 6031992"/>
                <a:gd name="connsiteY0" fmla="*/ 0 h 1707845"/>
                <a:gd name="connsiteX1" fmla="*/ 6031992 w 6031992"/>
                <a:gd name="connsiteY1" fmla="*/ 0 h 1707845"/>
                <a:gd name="connsiteX2" fmla="*/ 6031992 w 6031992"/>
                <a:gd name="connsiteY2" fmla="*/ 1707845 h 1707845"/>
                <a:gd name="connsiteX3" fmla="*/ 0 w 6031992"/>
                <a:gd name="connsiteY3" fmla="*/ 1707845 h 1707845"/>
                <a:gd name="connsiteX4" fmla="*/ 0 w 6031992"/>
                <a:gd name="connsiteY4" fmla="*/ 0 h 1707845"/>
                <a:gd name="connsiteX0" fmla="*/ 0 w 6031992"/>
                <a:gd name="connsiteY0" fmla="*/ 0 h 1720037"/>
                <a:gd name="connsiteX1" fmla="*/ 6031992 w 6031992"/>
                <a:gd name="connsiteY1" fmla="*/ 0 h 1720037"/>
                <a:gd name="connsiteX2" fmla="*/ 5507736 w 6031992"/>
                <a:gd name="connsiteY2" fmla="*/ 1720037 h 1720037"/>
                <a:gd name="connsiteX3" fmla="*/ 0 w 6031992"/>
                <a:gd name="connsiteY3" fmla="*/ 1707845 h 1720037"/>
                <a:gd name="connsiteX4" fmla="*/ 0 w 6031992"/>
                <a:gd name="connsiteY4" fmla="*/ 0 h 172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1992" h="1720037">
                  <a:moveTo>
                    <a:pt x="0" y="0"/>
                  </a:moveTo>
                  <a:lnTo>
                    <a:pt x="6031992" y="0"/>
                  </a:lnTo>
                  <a:lnTo>
                    <a:pt x="5507736" y="1720037"/>
                  </a:lnTo>
                  <a:lnTo>
                    <a:pt x="0" y="1707845"/>
                  </a:lnTo>
                  <a:lnTo>
                    <a:pt x="0" y="0"/>
                  </a:lnTo>
                  <a:close/>
                </a:path>
              </a:pathLst>
            </a:custGeom>
            <a:solidFill>
              <a:schemeClr val="tx1">
                <a:lumMod val="75000"/>
                <a:lumOff val="25000"/>
              </a:schemeClr>
            </a:solidFill>
            <a:ln>
              <a:noFill/>
            </a:ln>
            <a:effectLst>
              <a:outerShdw blurRad="50800" dist="38100" dir="5400000" algn="t" rotWithShape="0">
                <a:prstClr val="black">
                  <a:alpha val="40000"/>
                </a:prstClr>
              </a:outerShdw>
            </a:effectLst>
            <a:scene3d>
              <a:camera prst="orthographicFront"/>
              <a:lightRig rig="threePt" dir="t"/>
            </a:scene3d>
            <a:sp3d>
              <a:bevelT w="698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2"/>
            <p:cNvSpPr txBox="1">
              <a:spLocks/>
            </p:cNvSpPr>
            <p:nvPr/>
          </p:nvSpPr>
          <p:spPr>
            <a:xfrm>
              <a:off x="2133600" y="666750"/>
              <a:ext cx="4876800" cy="381000"/>
            </a:xfrm>
            <a:prstGeom prst="rect">
              <a:avLst/>
            </a:prstGeom>
          </p:spPr>
          <p:txBody>
            <a:bodyPr vert="horz" lIns="91440" tIns="45720" rIns="91440" bIns="45720" rtlCol="0" anchor="ctr" anchorCtr="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2400" dirty="0" err="1">
                  <a:solidFill>
                    <a:schemeClr val="bg1">
                      <a:lumMod val="95000"/>
                    </a:schemeClr>
                  </a:solidFill>
                </a:rPr>
                <a:t>Used</a:t>
              </a:r>
              <a:r>
                <a:rPr lang="tr-TR" sz="2400" dirty="0">
                  <a:solidFill>
                    <a:schemeClr val="bg1">
                      <a:lumMod val="95000"/>
                    </a:schemeClr>
                  </a:solidFill>
                </a:rPr>
                <a:t> Car </a:t>
              </a:r>
              <a:r>
                <a:rPr lang="tr-TR" sz="2400" dirty="0" err="1">
                  <a:solidFill>
                    <a:schemeClr val="bg1">
                      <a:lumMod val="95000"/>
                    </a:schemeClr>
                  </a:solidFill>
                </a:rPr>
                <a:t>Explaratory</a:t>
              </a:r>
              <a:r>
                <a:rPr lang="tr-TR" sz="2400" dirty="0">
                  <a:solidFill>
                    <a:schemeClr val="bg1">
                      <a:lumMod val="95000"/>
                    </a:schemeClr>
                  </a:solidFill>
                </a:rPr>
                <a:t> Data Analysis</a:t>
              </a:r>
            </a:p>
            <a:p>
              <a:pPr algn="l"/>
              <a:r>
                <a:rPr lang="tr-TR" sz="1800" dirty="0">
                  <a:solidFill>
                    <a:schemeClr val="bg1">
                      <a:lumMod val="95000"/>
                    </a:schemeClr>
                  </a:solidFill>
                </a:rPr>
                <a:t>MEF University </a:t>
              </a:r>
              <a:r>
                <a:rPr lang="tr-TR" sz="1800" dirty="0" err="1">
                  <a:solidFill>
                    <a:schemeClr val="bg1">
                      <a:lumMod val="95000"/>
                    </a:schemeClr>
                  </a:solidFill>
                </a:rPr>
                <a:t>Big</a:t>
              </a:r>
              <a:r>
                <a:rPr lang="tr-TR" sz="1800" dirty="0">
                  <a:solidFill>
                    <a:schemeClr val="bg1">
                      <a:lumMod val="95000"/>
                    </a:schemeClr>
                  </a:solidFill>
                </a:rPr>
                <a:t> Data </a:t>
              </a:r>
              <a:r>
                <a:rPr lang="tr-TR" sz="1800" dirty="0" err="1">
                  <a:solidFill>
                    <a:schemeClr val="bg1">
                      <a:lumMod val="95000"/>
                    </a:schemeClr>
                  </a:solidFill>
                </a:rPr>
                <a:t>Analytics</a:t>
              </a:r>
              <a:endParaRPr lang="en-US" sz="1800" dirty="0">
                <a:solidFill>
                  <a:schemeClr val="bg1">
                    <a:lumMod val="95000"/>
                  </a:schemeClr>
                </a:solidFill>
              </a:endParaRPr>
            </a:p>
          </p:txBody>
        </p:sp>
      </p:grpSp>
      <p:grpSp>
        <p:nvGrpSpPr>
          <p:cNvPr id="8" name="Group 7"/>
          <p:cNvGrpSpPr/>
          <p:nvPr/>
        </p:nvGrpSpPr>
        <p:grpSpPr>
          <a:xfrm>
            <a:off x="-30480" y="1123950"/>
            <a:ext cx="7010400" cy="1707845"/>
            <a:chOff x="2121408" y="285750"/>
            <a:chExt cx="7010400" cy="381000"/>
          </a:xfrm>
        </p:grpSpPr>
        <p:sp>
          <p:nvSpPr>
            <p:cNvPr id="9" name="Rectangle 8"/>
            <p:cNvSpPr/>
            <p:nvPr/>
          </p:nvSpPr>
          <p:spPr>
            <a:xfrm>
              <a:off x="2121408" y="285750"/>
              <a:ext cx="7010400" cy="381000"/>
            </a:xfrm>
            <a:custGeom>
              <a:avLst/>
              <a:gdLst>
                <a:gd name="connsiteX0" fmla="*/ 0 w 7010400"/>
                <a:gd name="connsiteY0" fmla="*/ 0 h 1707845"/>
                <a:gd name="connsiteX1" fmla="*/ 7010400 w 7010400"/>
                <a:gd name="connsiteY1" fmla="*/ 0 h 1707845"/>
                <a:gd name="connsiteX2" fmla="*/ 7010400 w 7010400"/>
                <a:gd name="connsiteY2" fmla="*/ 1707845 h 1707845"/>
                <a:gd name="connsiteX3" fmla="*/ 0 w 7010400"/>
                <a:gd name="connsiteY3" fmla="*/ 1707845 h 1707845"/>
                <a:gd name="connsiteX4" fmla="*/ 0 w 7010400"/>
                <a:gd name="connsiteY4" fmla="*/ 0 h 1707845"/>
                <a:gd name="connsiteX0" fmla="*/ 0 w 7010400"/>
                <a:gd name="connsiteY0" fmla="*/ 0 h 1707845"/>
                <a:gd name="connsiteX1" fmla="*/ 7010400 w 7010400"/>
                <a:gd name="connsiteY1" fmla="*/ 0 h 1707845"/>
                <a:gd name="connsiteX2" fmla="*/ 6534912 w 7010400"/>
                <a:gd name="connsiteY2" fmla="*/ 1707845 h 1707845"/>
                <a:gd name="connsiteX3" fmla="*/ 0 w 7010400"/>
                <a:gd name="connsiteY3" fmla="*/ 1707845 h 1707845"/>
                <a:gd name="connsiteX4" fmla="*/ 0 w 7010400"/>
                <a:gd name="connsiteY4" fmla="*/ 0 h 170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0400" h="1707845">
                  <a:moveTo>
                    <a:pt x="0" y="0"/>
                  </a:moveTo>
                  <a:lnTo>
                    <a:pt x="7010400" y="0"/>
                  </a:lnTo>
                  <a:lnTo>
                    <a:pt x="6534912" y="1707845"/>
                  </a:lnTo>
                  <a:lnTo>
                    <a:pt x="0" y="1707845"/>
                  </a:lnTo>
                  <a:lnTo>
                    <a:pt x="0" y="0"/>
                  </a:lnTo>
                  <a:close/>
                </a:path>
              </a:pathLst>
            </a:custGeom>
            <a:solidFill>
              <a:schemeClr val="accent6">
                <a:lumMod val="75000"/>
              </a:schemeClr>
            </a:solidFill>
            <a:ln>
              <a:noFill/>
            </a:ln>
            <a:effectLst>
              <a:outerShdw blurRad="50800" dist="38100" dir="5400000" algn="t" rotWithShape="0">
                <a:prstClr val="black">
                  <a:alpha val="40000"/>
                </a:prstClr>
              </a:outerShdw>
            </a:effectLst>
            <a:scene3d>
              <a:camera prst="orthographicFront"/>
              <a:lightRig rig="threePt" dir="t"/>
            </a:scene3d>
            <a:sp3d>
              <a:bevelT w="698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p:cNvSpPr txBox="1">
              <a:spLocks/>
            </p:cNvSpPr>
            <p:nvPr/>
          </p:nvSpPr>
          <p:spPr>
            <a:xfrm>
              <a:off x="2133600" y="285750"/>
              <a:ext cx="6800088" cy="381000"/>
            </a:xfrm>
            <a:prstGeom prst="rect">
              <a:avLst/>
            </a:prstGeom>
          </p:spPr>
          <p:txBody>
            <a:bodyPr vert="horz" lIns="91440" tIns="45720" rIns="91440" bIns="45720" rtlCol="0" anchor="ctr" anchorCtr="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6000" dirty="0">
                  <a:solidFill>
                    <a:schemeClr val="bg1">
                      <a:lumMod val="95000"/>
                    </a:schemeClr>
                  </a:solidFill>
                </a:rPr>
                <a:t>Data </a:t>
              </a:r>
              <a:r>
                <a:rPr lang="tr-TR" sz="6000" dirty="0" err="1">
                  <a:solidFill>
                    <a:schemeClr val="bg1">
                      <a:lumMod val="95000"/>
                    </a:schemeClr>
                  </a:solidFill>
                </a:rPr>
                <a:t>Crunchers</a:t>
              </a:r>
              <a:endParaRPr lang="en-US" sz="6000" dirty="0">
                <a:solidFill>
                  <a:schemeClr val="bg1">
                    <a:lumMod val="95000"/>
                  </a:schemeClr>
                </a:solidFill>
              </a:endParaRPr>
            </a:p>
          </p:txBody>
        </p:sp>
      </p:grpSp>
      <p:sp>
        <p:nvSpPr>
          <p:cNvPr id="2" name="Title 1" hidden="1"/>
          <p:cNvSpPr>
            <a:spLocks noGrp="1"/>
          </p:cNvSpPr>
          <p:nvPr>
            <p:ph type="title"/>
          </p:nvPr>
        </p:nvSpPr>
        <p:spPr/>
        <p:txBody>
          <a:bodyPr/>
          <a:lstStyle/>
          <a:p>
            <a:endParaRPr lang="en-US" dirty="0"/>
          </a:p>
        </p:txBody>
      </p:sp>
      <p:cxnSp>
        <p:nvCxnSpPr>
          <p:cNvPr id="22" name="Straight Connector 21"/>
          <p:cNvCxnSpPr/>
          <p:nvPr/>
        </p:nvCxnSpPr>
        <p:spPr>
          <a:xfrm>
            <a:off x="-4285488" y="4248150"/>
            <a:ext cx="917448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895600" y="971550"/>
            <a:ext cx="9174480"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531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47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47000" fill="hold" nodeType="withEffect">
                                  <p:stCondLst>
                                    <p:cond delay="1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0-#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57000" fill="hold" nodeType="withEffect">
                                  <p:stCondLst>
                                    <p:cond delay="2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1500" fill="hold"/>
                                        <p:tgtEl>
                                          <p:spTgt spid="15"/>
                                        </p:tgtEl>
                                        <p:attrNameLst>
                                          <p:attrName>ppt_x</p:attrName>
                                        </p:attrNameLst>
                                      </p:cBhvr>
                                      <p:tavLst>
                                        <p:tav tm="0">
                                          <p:val>
                                            <p:strVal val="0-#ppt_w/2"/>
                                          </p:val>
                                        </p:tav>
                                        <p:tav tm="100000">
                                          <p:val>
                                            <p:strVal val="#ppt_x"/>
                                          </p:val>
                                        </p:tav>
                                      </p:tavLst>
                                    </p:anim>
                                    <p:anim calcmode="lin" valueType="num">
                                      <p:cBhvr additive="base">
                                        <p:cTn id="16" dur="150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8" decel="57000" fill="hold" nodeType="withEffect">
                                  <p:stCondLst>
                                    <p:cond delay="3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500" fill="hold"/>
                                        <p:tgtEl>
                                          <p:spTgt spid="18"/>
                                        </p:tgtEl>
                                        <p:attrNameLst>
                                          <p:attrName>ppt_x</p:attrName>
                                        </p:attrNameLst>
                                      </p:cBhvr>
                                      <p:tavLst>
                                        <p:tav tm="0">
                                          <p:val>
                                            <p:strVal val="0-#ppt_w/2"/>
                                          </p:val>
                                        </p:tav>
                                        <p:tav tm="100000">
                                          <p:val>
                                            <p:strVal val="#ppt_x"/>
                                          </p:val>
                                        </p:tav>
                                      </p:tavLst>
                                    </p:anim>
                                    <p:anim calcmode="lin" valueType="num">
                                      <p:cBhvr additive="base">
                                        <p:cTn id="20" dur="1500" fill="hold"/>
                                        <p:tgtEl>
                                          <p:spTgt spid="18"/>
                                        </p:tgtEl>
                                        <p:attrNameLst>
                                          <p:attrName>ppt_y</p:attrName>
                                        </p:attrNameLst>
                                      </p:cBhvr>
                                      <p:tavLst>
                                        <p:tav tm="0">
                                          <p:val>
                                            <p:strVal val="#ppt_y"/>
                                          </p:val>
                                        </p:tav>
                                        <p:tav tm="100000">
                                          <p:val>
                                            <p:strVal val="#ppt_y"/>
                                          </p:val>
                                        </p:tav>
                                      </p:tavLst>
                                    </p:anim>
                                  </p:childTnLst>
                                </p:cTn>
                              </p:par>
                              <p:par>
                                <p:cTn id="21" presetID="2" presetClass="entr" presetSubtype="8" decel="57000" fill="hold" nodeType="withEffect">
                                  <p:stCondLst>
                                    <p:cond delay="3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500" fill="hold"/>
                                        <p:tgtEl>
                                          <p:spTgt spid="17"/>
                                        </p:tgtEl>
                                        <p:attrNameLst>
                                          <p:attrName>ppt_x</p:attrName>
                                        </p:attrNameLst>
                                      </p:cBhvr>
                                      <p:tavLst>
                                        <p:tav tm="0">
                                          <p:val>
                                            <p:strVal val="0-#ppt_w/2"/>
                                          </p:val>
                                        </p:tav>
                                        <p:tav tm="100000">
                                          <p:val>
                                            <p:strVal val="#ppt_x"/>
                                          </p:val>
                                        </p:tav>
                                      </p:tavLst>
                                    </p:anim>
                                    <p:anim calcmode="lin" valueType="num">
                                      <p:cBhvr additive="base">
                                        <p:cTn id="24" dur="1500" fill="hold"/>
                                        <p:tgtEl>
                                          <p:spTgt spid="17"/>
                                        </p:tgtEl>
                                        <p:attrNameLst>
                                          <p:attrName>ppt_y</p:attrName>
                                        </p:attrNameLst>
                                      </p:cBhvr>
                                      <p:tavLst>
                                        <p:tav tm="0">
                                          <p:val>
                                            <p:strVal val="#ppt_y"/>
                                          </p:val>
                                        </p:tav>
                                        <p:tav tm="100000">
                                          <p:val>
                                            <p:strVal val="#ppt_y"/>
                                          </p:val>
                                        </p:tav>
                                      </p:tavLst>
                                    </p:anim>
                                  </p:childTnLst>
                                </p:cTn>
                              </p:par>
                              <p:par>
                                <p:cTn id="25" presetID="2" presetClass="entr" presetSubtype="8" decel="57000" fill="hold" nodeType="withEffect">
                                  <p:stCondLst>
                                    <p:cond delay="30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1500" fill="hold"/>
                                        <p:tgtEl>
                                          <p:spTgt spid="21"/>
                                        </p:tgtEl>
                                        <p:attrNameLst>
                                          <p:attrName>ppt_x</p:attrName>
                                        </p:attrNameLst>
                                      </p:cBhvr>
                                      <p:tavLst>
                                        <p:tav tm="0">
                                          <p:val>
                                            <p:strVal val="0-#ppt_w/2"/>
                                          </p:val>
                                        </p:tav>
                                        <p:tav tm="100000">
                                          <p:val>
                                            <p:strVal val="#ppt_x"/>
                                          </p:val>
                                        </p:tav>
                                      </p:tavLst>
                                    </p:anim>
                                    <p:anim calcmode="lin" valueType="num">
                                      <p:cBhvr additive="base">
                                        <p:cTn id="28" dur="1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8" decel="57000" fill="hold" nodeType="withEffect">
                                  <p:stCondLst>
                                    <p:cond delay="40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1500" fill="hold"/>
                                        <p:tgtEl>
                                          <p:spTgt spid="20"/>
                                        </p:tgtEl>
                                        <p:attrNameLst>
                                          <p:attrName>ppt_x</p:attrName>
                                        </p:attrNameLst>
                                      </p:cBhvr>
                                      <p:tavLst>
                                        <p:tav tm="0">
                                          <p:val>
                                            <p:strVal val="0-#ppt_w/2"/>
                                          </p:val>
                                        </p:tav>
                                        <p:tav tm="100000">
                                          <p:val>
                                            <p:strVal val="#ppt_x"/>
                                          </p:val>
                                        </p:tav>
                                      </p:tavLst>
                                    </p:anim>
                                    <p:anim calcmode="lin" valueType="num">
                                      <p:cBhvr additive="base">
                                        <p:cTn id="32" dur="1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8" decel="57000" fill="hold" nodeType="withEffect">
                                  <p:stCondLst>
                                    <p:cond delay="50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1500" fill="hold"/>
                                        <p:tgtEl>
                                          <p:spTgt spid="19"/>
                                        </p:tgtEl>
                                        <p:attrNameLst>
                                          <p:attrName>ppt_x</p:attrName>
                                        </p:attrNameLst>
                                      </p:cBhvr>
                                      <p:tavLst>
                                        <p:tav tm="0">
                                          <p:val>
                                            <p:strVal val="0-#ppt_w/2"/>
                                          </p:val>
                                        </p:tav>
                                        <p:tav tm="100000">
                                          <p:val>
                                            <p:strVal val="#ppt_x"/>
                                          </p:val>
                                        </p:tav>
                                      </p:tavLst>
                                    </p:anim>
                                    <p:anim calcmode="lin" valueType="num">
                                      <p:cBhvr additive="base">
                                        <p:cTn id="36" dur="1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decel="57000" fill="hold" nodeType="withEffect">
                                  <p:stCondLst>
                                    <p:cond delay="60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1500" fill="hold"/>
                                        <p:tgtEl>
                                          <p:spTgt spid="22"/>
                                        </p:tgtEl>
                                        <p:attrNameLst>
                                          <p:attrName>ppt_x</p:attrName>
                                        </p:attrNameLst>
                                      </p:cBhvr>
                                      <p:tavLst>
                                        <p:tav tm="0">
                                          <p:val>
                                            <p:strVal val="0-#ppt_w/2"/>
                                          </p:val>
                                        </p:tav>
                                        <p:tav tm="100000">
                                          <p:val>
                                            <p:strVal val="#ppt_x"/>
                                          </p:val>
                                        </p:tav>
                                      </p:tavLst>
                                    </p:anim>
                                    <p:anim calcmode="lin" valueType="num">
                                      <p:cBhvr additive="base">
                                        <p:cTn id="40" dur="1500" fill="hold"/>
                                        <p:tgtEl>
                                          <p:spTgt spid="22"/>
                                        </p:tgtEl>
                                        <p:attrNameLst>
                                          <p:attrName>ppt_y</p:attrName>
                                        </p:attrNameLst>
                                      </p:cBhvr>
                                      <p:tavLst>
                                        <p:tav tm="0">
                                          <p:val>
                                            <p:strVal val="#ppt_y"/>
                                          </p:val>
                                        </p:tav>
                                        <p:tav tm="100000">
                                          <p:val>
                                            <p:strVal val="#ppt_y"/>
                                          </p:val>
                                        </p:tav>
                                      </p:tavLst>
                                    </p:anim>
                                  </p:childTnLst>
                                </p:cTn>
                              </p:par>
                              <p:par>
                                <p:cTn id="41" presetID="2" presetClass="entr" presetSubtype="8" decel="57000" fill="hold" nodeType="withEffect">
                                  <p:stCondLst>
                                    <p:cond delay="70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1500" fill="hold"/>
                                        <p:tgtEl>
                                          <p:spTgt spid="23"/>
                                        </p:tgtEl>
                                        <p:attrNameLst>
                                          <p:attrName>ppt_x</p:attrName>
                                        </p:attrNameLst>
                                      </p:cBhvr>
                                      <p:tavLst>
                                        <p:tav tm="0">
                                          <p:val>
                                            <p:strVal val="0-#ppt_w/2"/>
                                          </p:val>
                                        </p:tav>
                                        <p:tav tm="100000">
                                          <p:val>
                                            <p:strVal val="#ppt_x"/>
                                          </p:val>
                                        </p:tav>
                                      </p:tavLst>
                                    </p:anim>
                                    <p:anim calcmode="lin" valueType="num">
                                      <p:cBhvr additive="base">
                                        <p:cTn id="44" dur="1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p:cNvSpPr/>
          <p:nvPr/>
        </p:nvSpPr>
        <p:spPr>
          <a:xfrm>
            <a:off x="0" y="0"/>
            <a:ext cx="9144000" cy="5143500"/>
          </a:xfrm>
          <a:prstGeom prst="rect">
            <a:avLst/>
          </a:prstGeom>
          <a:gradFill flip="none" rotWithShape="1">
            <a:gsLst>
              <a:gs pos="0">
                <a:schemeClr val="bg1">
                  <a:lumMod val="85000"/>
                </a:schemeClr>
              </a:gs>
              <a:gs pos="50000">
                <a:schemeClr val="bg1">
                  <a:lumMod val="65000"/>
                </a:schemeClr>
              </a:gs>
              <a:gs pos="100000">
                <a:schemeClr val="tx1">
                  <a:lumMod val="65000"/>
                  <a:lumOff val="35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hidden="1"/>
          <p:cNvSpPr>
            <a:spLocks noGrp="1"/>
          </p:cNvSpPr>
          <p:nvPr>
            <p:ph type="ctrTitle"/>
          </p:nvPr>
        </p:nvSpPr>
        <p:spPr>
          <a:xfrm>
            <a:off x="685800" y="2093119"/>
            <a:ext cx="7772400" cy="1102519"/>
          </a:xfrm>
        </p:spPr>
        <p:txBody>
          <a:bodyPr/>
          <a:lstStyle/>
          <a:p>
            <a:endParaRPr lang="en-US" dirty="0"/>
          </a:p>
        </p:txBody>
      </p:sp>
      <p:sp>
        <p:nvSpPr>
          <p:cNvPr id="63" name="Subtitle 2"/>
          <p:cNvSpPr txBox="1">
            <a:spLocks/>
          </p:cNvSpPr>
          <p:nvPr/>
        </p:nvSpPr>
        <p:spPr>
          <a:xfrm>
            <a:off x="7086600" y="947300"/>
            <a:ext cx="902208" cy="537514"/>
          </a:xfrm>
          <a:prstGeom prst="rect">
            <a:avLst/>
          </a:prstGeom>
        </p:spPr>
        <p:txBody>
          <a:bodyPr vert="horz" lIns="91440" tIns="45720" rIns="91440" bIns="45720" rtlCol="0" anchor="ctr" anchorCtr="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endParaRPr lang="en-US" sz="1600" dirty="0">
              <a:solidFill>
                <a:schemeClr val="bg1">
                  <a:lumMod val="95000"/>
                </a:schemeClr>
              </a:solidFill>
            </a:endParaRPr>
          </a:p>
        </p:txBody>
      </p:sp>
      <p:sp>
        <p:nvSpPr>
          <p:cNvPr id="18" name="Rectangle 17"/>
          <p:cNvSpPr/>
          <p:nvPr/>
        </p:nvSpPr>
        <p:spPr>
          <a:xfrm>
            <a:off x="-76200" y="-58291"/>
            <a:ext cx="2209800" cy="5223053"/>
          </a:xfrm>
          <a:prstGeom prst="rect">
            <a:avLst/>
          </a:prstGeom>
          <a:solidFill>
            <a:schemeClr val="tx1">
              <a:lumMod val="65000"/>
              <a:lumOff val="3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74" name="Group 73"/>
          <p:cNvGrpSpPr/>
          <p:nvPr/>
        </p:nvGrpSpPr>
        <p:grpSpPr>
          <a:xfrm>
            <a:off x="0" y="1276350"/>
            <a:ext cx="2057400" cy="250088"/>
            <a:chOff x="0" y="1064362"/>
            <a:chExt cx="2057400" cy="250088"/>
          </a:xfrm>
        </p:grpSpPr>
        <p:sp>
          <p:nvSpPr>
            <p:cNvPr id="20" name="Rectangle 19"/>
            <p:cNvSpPr/>
            <p:nvPr/>
          </p:nvSpPr>
          <p:spPr>
            <a:xfrm>
              <a:off x="0" y="1123950"/>
              <a:ext cx="304800" cy="190500"/>
            </a:xfrm>
            <a:prstGeom prst="rect">
              <a:avLst/>
            </a:prstGeom>
            <a:solidFill>
              <a:schemeClr val="accent6">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ubtitle 2"/>
            <p:cNvSpPr txBox="1">
              <a:spLocks/>
            </p:cNvSpPr>
            <p:nvPr/>
          </p:nvSpPr>
          <p:spPr>
            <a:xfrm>
              <a:off x="304800" y="10643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1</a:t>
              </a:r>
              <a:endParaRPr lang="en-US" sz="1400" dirty="0">
                <a:solidFill>
                  <a:schemeClr val="bg1">
                    <a:lumMod val="85000"/>
                  </a:schemeClr>
                </a:solidFill>
              </a:endParaRPr>
            </a:p>
          </p:txBody>
        </p:sp>
      </p:grpSp>
      <p:grpSp>
        <p:nvGrpSpPr>
          <p:cNvPr id="75" name="Group 74"/>
          <p:cNvGrpSpPr/>
          <p:nvPr/>
        </p:nvGrpSpPr>
        <p:grpSpPr>
          <a:xfrm>
            <a:off x="55" y="1540950"/>
            <a:ext cx="2057345" cy="238333"/>
            <a:chOff x="55" y="1328962"/>
            <a:chExt cx="2057345" cy="238333"/>
          </a:xfrm>
        </p:grpSpPr>
        <p:sp>
          <p:nvSpPr>
            <p:cNvPr id="21" name="Rectangle 20"/>
            <p:cNvSpPr/>
            <p:nvPr/>
          </p:nvSpPr>
          <p:spPr>
            <a:xfrm>
              <a:off x="55" y="1376795"/>
              <a:ext cx="304800" cy="190500"/>
            </a:xfrm>
            <a:prstGeom prst="rect">
              <a:avLst/>
            </a:prstGeom>
            <a:solidFill>
              <a:schemeClr val="accent1">
                <a:lumMod val="5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ubtitle 2"/>
            <p:cNvSpPr txBox="1">
              <a:spLocks/>
            </p:cNvSpPr>
            <p:nvPr/>
          </p:nvSpPr>
          <p:spPr>
            <a:xfrm>
              <a:off x="304800" y="1328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2</a:t>
              </a:r>
              <a:endParaRPr lang="en-US" sz="1400" dirty="0">
                <a:solidFill>
                  <a:schemeClr val="bg1">
                    <a:lumMod val="85000"/>
                  </a:schemeClr>
                </a:solidFill>
              </a:endParaRPr>
            </a:p>
          </p:txBody>
        </p:sp>
      </p:grpSp>
      <p:grpSp>
        <p:nvGrpSpPr>
          <p:cNvPr id="76" name="Group 75"/>
          <p:cNvGrpSpPr/>
          <p:nvPr/>
        </p:nvGrpSpPr>
        <p:grpSpPr>
          <a:xfrm>
            <a:off x="330" y="1798350"/>
            <a:ext cx="2057070" cy="233778"/>
            <a:chOff x="330" y="1586362"/>
            <a:chExt cx="2057070" cy="233778"/>
          </a:xfrm>
        </p:grpSpPr>
        <p:sp>
          <p:nvSpPr>
            <p:cNvPr id="22" name="Rectangle 21"/>
            <p:cNvSpPr/>
            <p:nvPr/>
          </p:nvSpPr>
          <p:spPr>
            <a:xfrm>
              <a:off x="330" y="1629640"/>
              <a:ext cx="304800" cy="190500"/>
            </a:xfrm>
            <a:prstGeom prst="rect">
              <a:avLst/>
            </a:prstGeom>
            <a:solidFill>
              <a:schemeClr val="accent5">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4" name="Subtitle 2"/>
            <p:cNvSpPr txBox="1">
              <a:spLocks/>
            </p:cNvSpPr>
            <p:nvPr/>
          </p:nvSpPr>
          <p:spPr>
            <a:xfrm>
              <a:off x="304800" y="15863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3</a:t>
              </a:r>
              <a:endParaRPr lang="en-US" sz="1400" dirty="0">
                <a:solidFill>
                  <a:schemeClr val="bg1">
                    <a:lumMod val="85000"/>
                  </a:schemeClr>
                </a:solidFill>
              </a:endParaRPr>
            </a:p>
          </p:txBody>
        </p:sp>
      </p:grpSp>
      <p:grpSp>
        <p:nvGrpSpPr>
          <p:cNvPr id="77" name="Group 76"/>
          <p:cNvGrpSpPr/>
          <p:nvPr/>
        </p:nvGrpSpPr>
        <p:grpSpPr>
          <a:xfrm>
            <a:off x="110" y="2059950"/>
            <a:ext cx="2057290" cy="225023"/>
            <a:chOff x="110" y="1847962"/>
            <a:chExt cx="2057290" cy="225023"/>
          </a:xfrm>
        </p:grpSpPr>
        <p:sp>
          <p:nvSpPr>
            <p:cNvPr id="23" name="Rectangle 22"/>
            <p:cNvSpPr/>
            <p:nvPr/>
          </p:nvSpPr>
          <p:spPr>
            <a:xfrm>
              <a:off x="110" y="1882485"/>
              <a:ext cx="304800" cy="190500"/>
            </a:xfrm>
            <a:prstGeom prst="rect">
              <a:avLst/>
            </a:prstGeom>
            <a:solidFill>
              <a:schemeClr val="bg1">
                <a:lumMod val="8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5" name="Subtitle 2"/>
            <p:cNvSpPr txBox="1">
              <a:spLocks/>
            </p:cNvSpPr>
            <p:nvPr/>
          </p:nvSpPr>
          <p:spPr>
            <a:xfrm>
              <a:off x="304800" y="1847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4</a:t>
              </a:r>
              <a:endParaRPr lang="en-US" sz="1400" dirty="0">
                <a:solidFill>
                  <a:schemeClr val="bg1">
                    <a:lumMod val="85000"/>
                  </a:schemeClr>
                </a:solidFill>
              </a:endParaRPr>
            </a:p>
          </p:txBody>
        </p:sp>
      </p:grpSp>
      <p:grpSp>
        <p:nvGrpSpPr>
          <p:cNvPr id="78" name="Group 77"/>
          <p:cNvGrpSpPr/>
          <p:nvPr/>
        </p:nvGrpSpPr>
        <p:grpSpPr>
          <a:xfrm>
            <a:off x="165" y="2322817"/>
            <a:ext cx="2057235" cy="215001"/>
            <a:chOff x="165" y="2110829"/>
            <a:chExt cx="2057235" cy="215001"/>
          </a:xfrm>
        </p:grpSpPr>
        <p:sp>
          <p:nvSpPr>
            <p:cNvPr id="24" name="Rectangle 23"/>
            <p:cNvSpPr/>
            <p:nvPr/>
          </p:nvSpPr>
          <p:spPr>
            <a:xfrm>
              <a:off x="165" y="2135330"/>
              <a:ext cx="304800" cy="190500"/>
            </a:xfrm>
            <a:prstGeom prst="rect">
              <a:avLst/>
            </a:prstGeom>
            <a:solidFill>
              <a:schemeClr val="accent3">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6" name="Subtitle 2"/>
            <p:cNvSpPr txBox="1">
              <a:spLocks/>
            </p:cNvSpPr>
            <p:nvPr/>
          </p:nvSpPr>
          <p:spPr>
            <a:xfrm>
              <a:off x="304800" y="2110829"/>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5</a:t>
              </a:r>
              <a:endParaRPr lang="en-US" sz="1400" dirty="0">
                <a:solidFill>
                  <a:schemeClr val="bg1">
                    <a:lumMod val="85000"/>
                  </a:schemeClr>
                </a:solidFill>
              </a:endParaRPr>
            </a:p>
          </p:txBody>
        </p:sp>
      </p:grpSp>
      <p:grpSp>
        <p:nvGrpSpPr>
          <p:cNvPr id="79" name="Group 78"/>
          <p:cNvGrpSpPr/>
          <p:nvPr/>
        </p:nvGrpSpPr>
        <p:grpSpPr>
          <a:xfrm>
            <a:off x="385" y="2627943"/>
            <a:ext cx="2285615" cy="274920"/>
            <a:chOff x="385" y="2303755"/>
            <a:chExt cx="2057015" cy="274920"/>
          </a:xfrm>
        </p:grpSpPr>
        <p:sp>
          <p:nvSpPr>
            <p:cNvPr id="25" name="Rectangle 24"/>
            <p:cNvSpPr/>
            <p:nvPr/>
          </p:nvSpPr>
          <p:spPr>
            <a:xfrm>
              <a:off x="385" y="2388175"/>
              <a:ext cx="304800" cy="190500"/>
            </a:xfrm>
            <a:prstGeom prst="rect">
              <a:avLst/>
            </a:prstGeom>
            <a:solidFill>
              <a:schemeClr val="accent1">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7" name="Subtitle 2"/>
            <p:cNvSpPr txBox="1">
              <a:spLocks/>
            </p:cNvSpPr>
            <p:nvPr/>
          </p:nvSpPr>
          <p:spPr>
            <a:xfrm>
              <a:off x="304800" y="2303755"/>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200" dirty="0">
                  <a:solidFill>
                    <a:schemeClr val="bg1">
                      <a:lumMod val="85000"/>
                    </a:schemeClr>
                  </a:solidFill>
                </a:rPr>
                <a:t>6 </a:t>
              </a:r>
              <a:r>
                <a:rPr lang="en-US" sz="1200" dirty="0">
                  <a:solidFill>
                    <a:schemeClr val="bg1">
                      <a:lumMod val="85000"/>
                    </a:schemeClr>
                  </a:solidFill>
                </a:rPr>
                <a:t>Determine relationships among the variables</a:t>
              </a:r>
            </a:p>
            <a:p>
              <a:pPr algn="l"/>
              <a:endParaRPr lang="en-US" sz="1400" dirty="0">
                <a:solidFill>
                  <a:schemeClr val="bg1">
                    <a:lumMod val="85000"/>
                  </a:schemeClr>
                </a:solidFill>
              </a:endParaRPr>
            </a:p>
          </p:txBody>
        </p:sp>
      </p:grpSp>
      <p:grpSp>
        <p:nvGrpSpPr>
          <p:cNvPr id="80" name="Group 79"/>
          <p:cNvGrpSpPr/>
          <p:nvPr/>
        </p:nvGrpSpPr>
        <p:grpSpPr>
          <a:xfrm>
            <a:off x="440" y="3015650"/>
            <a:ext cx="2056960" cy="217655"/>
            <a:chOff x="440" y="2613865"/>
            <a:chExt cx="2056960" cy="217655"/>
          </a:xfrm>
        </p:grpSpPr>
        <p:sp>
          <p:nvSpPr>
            <p:cNvPr id="26" name="Rectangle 25"/>
            <p:cNvSpPr/>
            <p:nvPr/>
          </p:nvSpPr>
          <p:spPr>
            <a:xfrm>
              <a:off x="440" y="2641020"/>
              <a:ext cx="304800" cy="190500"/>
            </a:xfrm>
            <a:prstGeom prst="rect">
              <a:avLst/>
            </a:prstGeom>
            <a:solidFill>
              <a:schemeClr val="accent4">
                <a:lumMod val="5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8" name="Subtitle 2"/>
            <p:cNvSpPr txBox="1">
              <a:spLocks/>
            </p:cNvSpPr>
            <p:nvPr/>
          </p:nvSpPr>
          <p:spPr>
            <a:xfrm>
              <a:off x="304800" y="2613865"/>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7</a:t>
              </a:r>
              <a:endParaRPr lang="en-US" sz="1400" dirty="0">
                <a:solidFill>
                  <a:schemeClr val="bg1">
                    <a:lumMod val="85000"/>
                  </a:schemeClr>
                </a:solidFill>
              </a:endParaRPr>
            </a:p>
          </p:txBody>
        </p:sp>
      </p:grpSp>
      <p:grpSp>
        <p:nvGrpSpPr>
          <p:cNvPr id="81" name="Group 80"/>
          <p:cNvGrpSpPr/>
          <p:nvPr/>
        </p:nvGrpSpPr>
        <p:grpSpPr>
          <a:xfrm>
            <a:off x="220" y="3267168"/>
            <a:ext cx="2057180" cy="218982"/>
            <a:chOff x="220" y="2865383"/>
            <a:chExt cx="2057180" cy="218982"/>
          </a:xfrm>
        </p:grpSpPr>
        <p:sp>
          <p:nvSpPr>
            <p:cNvPr id="27" name="Rectangle 26"/>
            <p:cNvSpPr/>
            <p:nvPr/>
          </p:nvSpPr>
          <p:spPr>
            <a:xfrm>
              <a:off x="220" y="2893865"/>
              <a:ext cx="304800" cy="190500"/>
            </a:xfrm>
            <a:prstGeom prst="rect">
              <a:avLst/>
            </a:prstGeom>
            <a:solidFill>
              <a:schemeClr val="accent6">
                <a:lumMod val="60000"/>
                <a:lumOff val="4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9" name="Subtitle 2"/>
            <p:cNvSpPr txBox="1">
              <a:spLocks/>
            </p:cNvSpPr>
            <p:nvPr/>
          </p:nvSpPr>
          <p:spPr>
            <a:xfrm>
              <a:off x="304800" y="2865383"/>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8</a:t>
              </a:r>
              <a:endParaRPr lang="en-US" sz="1400" dirty="0">
                <a:solidFill>
                  <a:schemeClr val="bg1">
                    <a:lumMod val="85000"/>
                  </a:schemeClr>
                </a:solidFill>
              </a:endParaRPr>
            </a:p>
          </p:txBody>
        </p:sp>
      </p:grpSp>
      <p:sp>
        <p:nvSpPr>
          <p:cNvPr id="3" name="Subtitle 2"/>
          <p:cNvSpPr>
            <a:spLocks noGrp="1"/>
          </p:cNvSpPr>
          <p:nvPr>
            <p:ph type="subTitle" idx="1"/>
          </p:nvPr>
        </p:nvSpPr>
        <p:spPr>
          <a:xfrm>
            <a:off x="-76200" y="57150"/>
            <a:ext cx="2133600" cy="695325"/>
          </a:xfrm>
        </p:spPr>
        <p:txBody>
          <a:bodyPr>
            <a:normAutofit/>
          </a:bodyPr>
          <a:lstStyle/>
          <a:p>
            <a:r>
              <a:rPr lang="tr-TR" sz="2400" b="1" dirty="0">
                <a:solidFill>
                  <a:schemeClr val="bg1">
                    <a:lumMod val="95000"/>
                  </a:schemeClr>
                </a:solidFill>
              </a:rPr>
              <a:t>Content</a:t>
            </a:r>
            <a:endParaRPr lang="en-US" sz="2400" b="1" dirty="0">
              <a:solidFill>
                <a:schemeClr val="bg1">
                  <a:lumMod val="95000"/>
                </a:schemeClr>
              </a:solidFill>
            </a:endParaRPr>
          </a:p>
        </p:txBody>
      </p:sp>
      <p:sp>
        <p:nvSpPr>
          <p:cNvPr id="4" name="Rectangle 3"/>
          <p:cNvSpPr/>
          <p:nvPr/>
        </p:nvSpPr>
        <p:spPr>
          <a:xfrm>
            <a:off x="-36000" y="2656747"/>
            <a:ext cx="2093400" cy="386058"/>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1400" y="62657"/>
            <a:ext cx="6477440" cy="4858080"/>
          </a:xfrm>
          <a:prstGeom prst="rect">
            <a:avLst/>
          </a:prstGeom>
        </p:spPr>
      </p:pic>
      <p:sp>
        <p:nvSpPr>
          <p:cNvPr id="41" name="TextBox 40"/>
          <p:cNvSpPr txBox="1"/>
          <p:nvPr/>
        </p:nvSpPr>
        <p:spPr>
          <a:xfrm>
            <a:off x="5029200" y="752475"/>
            <a:ext cx="805029" cy="461665"/>
          </a:xfrm>
          <a:prstGeom prst="rect">
            <a:avLst/>
          </a:prstGeom>
          <a:noFill/>
        </p:spPr>
        <p:txBody>
          <a:bodyPr wrap="none" rtlCol="0">
            <a:spAutoFit/>
          </a:bodyPr>
          <a:lstStyle/>
          <a:p>
            <a:r>
              <a:rPr lang="tr-TR" sz="2400" dirty="0" err="1"/>
              <a:t>Price</a:t>
            </a:r>
            <a:endParaRPr lang="en-US" sz="2400" dirty="0"/>
          </a:p>
        </p:txBody>
      </p:sp>
      <p:sp>
        <p:nvSpPr>
          <p:cNvPr id="42" name="TextBox 41"/>
          <p:cNvSpPr txBox="1"/>
          <p:nvPr/>
        </p:nvSpPr>
        <p:spPr>
          <a:xfrm>
            <a:off x="6666330" y="166425"/>
            <a:ext cx="1322478" cy="338554"/>
          </a:xfrm>
          <a:prstGeom prst="rect">
            <a:avLst/>
          </a:prstGeom>
          <a:noFill/>
        </p:spPr>
        <p:txBody>
          <a:bodyPr wrap="none" rtlCol="0">
            <a:spAutoFit/>
          </a:bodyPr>
          <a:lstStyle/>
          <a:p>
            <a:r>
              <a:rPr lang="tr-TR" sz="1600" dirty="0"/>
              <a:t>Engine </a:t>
            </a:r>
            <a:r>
              <a:rPr lang="tr-TR" sz="1600" dirty="0" err="1"/>
              <a:t>Power</a:t>
            </a:r>
            <a:endParaRPr lang="en-US" sz="1600" dirty="0"/>
          </a:p>
        </p:txBody>
      </p:sp>
      <p:sp>
        <p:nvSpPr>
          <p:cNvPr id="43" name="TextBox 42"/>
          <p:cNvSpPr txBox="1"/>
          <p:nvPr/>
        </p:nvSpPr>
        <p:spPr>
          <a:xfrm>
            <a:off x="2333411" y="2949076"/>
            <a:ext cx="1183337" cy="338554"/>
          </a:xfrm>
          <a:prstGeom prst="rect">
            <a:avLst/>
          </a:prstGeom>
          <a:noFill/>
        </p:spPr>
        <p:txBody>
          <a:bodyPr wrap="none" rtlCol="0">
            <a:spAutoFit/>
          </a:bodyPr>
          <a:lstStyle/>
          <a:p>
            <a:r>
              <a:rPr lang="tr-TR" sz="1600" dirty="0" err="1"/>
              <a:t>Selling</a:t>
            </a:r>
            <a:r>
              <a:rPr lang="tr-TR" sz="1600" dirty="0"/>
              <a:t> Time</a:t>
            </a:r>
            <a:endParaRPr lang="en-US" sz="1600" dirty="0"/>
          </a:p>
        </p:txBody>
      </p:sp>
      <p:sp>
        <p:nvSpPr>
          <p:cNvPr id="44" name="TextBox 43"/>
          <p:cNvSpPr txBox="1"/>
          <p:nvPr/>
        </p:nvSpPr>
        <p:spPr>
          <a:xfrm>
            <a:off x="2774393" y="644753"/>
            <a:ext cx="1223155" cy="338554"/>
          </a:xfrm>
          <a:prstGeom prst="rect">
            <a:avLst/>
          </a:prstGeom>
          <a:noFill/>
        </p:spPr>
        <p:txBody>
          <a:bodyPr wrap="none" rtlCol="0">
            <a:spAutoFit/>
          </a:bodyPr>
          <a:lstStyle/>
          <a:p>
            <a:r>
              <a:rPr lang="tr-TR" sz="1600" dirty="0" err="1"/>
              <a:t>Vehicle</a:t>
            </a:r>
            <a:r>
              <a:rPr lang="tr-TR" sz="1600" dirty="0"/>
              <a:t> </a:t>
            </a:r>
            <a:r>
              <a:rPr lang="tr-TR" sz="1600" dirty="0" err="1"/>
              <a:t>Type</a:t>
            </a:r>
            <a:endParaRPr lang="en-US" sz="1600" dirty="0"/>
          </a:p>
        </p:txBody>
      </p:sp>
      <p:sp>
        <p:nvSpPr>
          <p:cNvPr id="45" name="TextBox 44"/>
          <p:cNvSpPr txBox="1"/>
          <p:nvPr/>
        </p:nvSpPr>
        <p:spPr>
          <a:xfrm>
            <a:off x="7848600" y="3002513"/>
            <a:ext cx="500330" cy="338554"/>
          </a:xfrm>
          <a:prstGeom prst="rect">
            <a:avLst/>
          </a:prstGeom>
          <a:noFill/>
        </p:spPr>
        <p:txBody>
          <a:bodyPr wrap="none" rtlCol="0">
            <a:spAutoFit/>
          </a:bodyPr>
          <a:lstStyle/>
          <a:p>
            <a:r>
              <a:rPr lang="tr-TR" sz="1600" dirty="0"/>
              <a:t>Age</a:t>
            </a:r>
            <a:endParaRPr lang="en-US" sz="1600" dirty="0"/>
          </a:p>
        </p:txBody>
      </p:sp>
      <p:sp>
        <p:nvSpPr>
          <p:cNvPr id="46" name="TextBox 45"/>
          <p:cNvSpPr txBox="1"/>
          <p:nvPr/>
        </p:nvSpPr>
        <p:spPr>
          <a:xfrm>
            <a:off x="4449319" y="3115097"/>
            <a:ext cx="975267" cy="338554"/>
          </a:xfrm>
          <a:prstGeom prst="rect">
            <a:avLst/>
          </a:prstGeom>
          <a:noFill/>
        </p:spPr>
        <p:txBody>
          <a:bodyPr wrap="none" rtlCol="0">
            <a:spAutoFit/>
          </a:bodyPr>
          <a:lstStyle/>
          <a:p>
            <a:r>
              <a:rPr lang="tr-TR" sz="1600" dirty="0" err="1"/>
              <a:t>Fuel</a:t>
            </a:r>
            <a:r>
              <a:rPr lang="tr-TR" sz="1600" dirty="0"/>
              <a:t> </a:t>
            </a:r>
            <a:r>
              <a:rPr lang="tr-TR" sz="1600" dirty="0" err="1"/>
              <a:t>Type</a:t>
            </a:r>
            <a:endParaRPr lang="en-US" sz="1600" dirty="0"/>
          </a:p>
        </p:txBody>
      </p:sp>
    </p:spTree>
    <p:extLst>
      <p:ext uri="{BB962C8B-B14F-4D97-AF65-F5344CB8AC3E}">
        <p14:creationId xmlns:p14="http://schemas.microsoft.com/office/powerpoint/2010/main" val="3343008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p:cNvSpPr/>
          <p:nvPr/>
        </p:nvSpPr>
        <p:spPr>
          <a:xfrm>
            <a:off x="0" y="0"/>
            <a:ext cx="9144000" cy="5143500"/>
          </a:xfrm>
          <a:prstGeom prst="rect">
            <a:avLst/>
          </a:prstGeom>
          <a:gradFill flip="none" rotWithShape="1">
            <a:gsLst>
              <a:gs pos="0">
                <a:schemeClr val="bg1">
                  <a:lumMod val="85000"/>
                </a:schemeClr>
              </a:gs>
              <a:gs pos="50000">
                <a:schemeClr val="bg1">
                  <a:lumMod val="65000"/>
                </a:schemeClr>
              </a:gs>
              <a:gs pos="100000">
                <a:schemeClr val="tx1">
                  <a:lumMod val="65000"/>
                  <a:lumOff val="35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hidden="1"/>
          <p:cNvSpPr>
            <a:spLocks noGrp="1"/>
          </p:cNvSpPr>
          <p:nvPr>
            <p:ph type="ctrTitle"/>
          </p:nvPr>
        </p:nvSpPr>
        <p:spPr>
          <a:xfrm>
            <a:off x="685800" y="2093119"/>
            <a:ext cx="7772400" cy="1102519"/>
          </a:xfrm>
        </p:spPr>
        <p:txBody>
          <a:bodyPr/>
          <a:lstStyle/>
          <a:p>
            <a:endParaRPr lang="en-US" dirty="0"/>
          </a:p>
        </p:txBody>
      </p:sp>
      <p:sp>
        <p:nvSpPr>
          <p:cNvPr id="18" name="Rectangle 17"/>
          <p:cNvSpPr/>
          <p:nvPr/>
        </p:nvSpPr>
        <p:spPr>
          <a:xfrm>
            <a:off x="-76200" y="-58291"/>
            <a:ext cx="2209800" cy="5223053"/>
          </a:xfrm>
          <a:prstGeom prst="rect">
            <a:avLst/>
          </a:prstGeom>
          <a:solidFill>
            <a:schemeClr val="tx1">
              <a:lumMod val="65000"/>
              <a:lumOff val="3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74" name="Group 73"/>
          <p:cNvGrpSpPr/>
          <p:nvPr/>
        </p:nvGrpSpPr>
        <p:grpSpPr>
          <a:xfrm>
            <a:off x="0" y="1276350"/>
            <a:ext cx="2057400" cy="250088"/>
            <a:chOff x="0" y="1064362"/>
            <a:chExt cx="2057400" cy="250088"/>
          </a:xfrm>
        </p:grpSpPr>
        <p:sp>
          <p:nvSpPr>
            <p:cNvPr id="20" name="Rectangle 19"/>
            <p:cNvSpPr/>
            <p:nvPr/>
          </p:nvSpPr>
          <p:spPr>
            <a:xfrm>
              <a:off x="0" y="1123950"/>
              <a:ext cx="304800" cy="190500"/>
            </a:xfrm>
            <a:prstGeom prst="rect">
              <a:avLst/>
            </a:prstGeom>
            <a:solidFill>
              <a:schemeClr val="accent6">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ubtitle 2"/>
            <p:cNvSpPr txBox="1">
              <a:spLocks/>
            </p:cNvSpPr>
            <p:nvPr/>
          </p:nvSpPr>
          <p:spPr>
            <a:xfrm>
              <a:off x="304800" y="10643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1</a:t>
              </a:r>
              <a:endParaRPr lang="en-US" sz="1400" dirty="0">
                <a:solidFill>
                  <a:schemeClr val="bg1">
                    <a:lumMod val="85000"/>
                  </a:schemeClr>
                </a:solidFill>
              </a:endParaRPr>
            </a:p>
          </p:txBody>
        </p:sp>
      </p:grpSp>
      <p:grpSp>
        <p:nvGrpSpPr>
          <p:cNvPr id="75" name="Group 74"/>
          <p:cNvGrpSpPr/>
          <p:nvPr/>
        </p:nvGrpSpPr>
        <p:grpSpPr>
          <a:xfrm>
            <a:off x="55" y="1540950"/>
            <a:ext cx="2057345" cy="238333"/>
            <a:chOff x="55" y="1328962"/>
            <a:chExt cx="2057345" cy="238333"/>
          </a:xfrm>
        </p:grpSpPr>
        <p:sp>
          <p:nvSpPr>
            <p:cNvPr id="21" name="Rectangle 20"/>
            <p:cNvSpPr/>
            <p:nvPr/>
          </p:nvSpPr>
          <p:spPr>
            <a:xfrm>
              <a:off x="55" y="1376795"/>
              <a:ext cx="304800" cy="190500"/>
            </a:xfrm>
            <a:prstGeom prst="rect">
              <a:avLst/>
            </a:prstGeom>
            <a:solidFill>
              <a:schemeClr val="accent1">
                <a:lumMod val="5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ubtitle 2"/>
            <p:cNvSpPr txBox="1">
              <a:spLocks/>
            </p:cNvSpPr>
            <p:nvPr/>
          </p:nvSpPr>
          <p:spPr>
            <a:xfrm>
              <a:off x="304800" y="1328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2</a:t>
              </a:r>
              <a:endParaRPr lang="en-US" sz="1400" dirty="0">
                <a:solidFill>
                  <a:schemeClr val="bg1">
                    <a:lumMod val="85000"/>
                  </a:schemeClr>
                </a:solidFill>
              </a:endParaRPr>
            </a:p>
          </p:txBody>
        </p:sp>
      </p:grpSp>
      <p:grpSp>
        <p:nvGrpSpPr>
          <p:cNvPr id="76" name="Group 75"/>
          <p:cNvGrpSpPr/>
          <p:nvPr/>
        </p:nvGrpSpPr>
        <p:grpSpPr>
          <a:xfrm>
            <a:off x="330" y="1798350"/>
            <a:ext cx="2057070" cy="233778"/>
            <a:chOff x="330" y="1586362"/>
            <a:chExt cx="2057070" cy="233778"/>
          </a:xfrm>
        </p:grpSpPr>
        <p:sp>
          <p:nvSpPr>
            <p:cNvPr id="22" name="Rectangle 21"/>
            <p:cNvSpPr/>
            <p:nvPr/>
          </p:nvSpPr>
          <p:spPr>
            <a:xfrm>
              <a:off x="330" y="1629640"/>
              <a:ext cx="304800" cy="190500"/>
            </a:xfrm>
            <a:prstGeom prst="rect">
              <a:avLst/>
            </a:prstGeom>
            <a:solidFill>
              <a:schemeClr val="accent5">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4" name="Subtitle 2"/>
            <p:cNvSpPr txBox="1">
              <a:spLocks/>
            </p:cNvSpPr>
            <p:nvPr/>
          </p:nvSpPr>
          <p:spPr>
            <a:xfrm>
              <a:off x="304800" y="15863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3</a:t>
              </a:r>
              <a:endParaRPr lang="en-US" sz="1400" dirty="0">
                <a:solidFill>
                  <a:schemeClr val="bg1">
                    <a:lumMod val="85000"/>
                  </a:schemeClr>
                </a:solidFill>
              </a:endParaRPr>
            </a:p>
          </p:txBody>
        </p:sp>
      </p:grpSp>
      <p:grpSp>
        <p:nvGrpSpPr>
          <p:cNvPr id="77" name="Group 76"/>
          <p:cNvGrpSpPr/>
          <p:nvPr/>
        </p:nvGrpSpPr>
        <p:grpSpPr>
          <a:xfrm>
            <a:off x="110" y="2059950"/>
            <a:ext cx="2057290" cy="225023"/>
            <a:chOff x="110" y="1847962"/>
            <a:chExt cx="2057290" cy="225023"/>
          </a:xfrm>
        </p:grpSpPr>
        <p:sp>
          <p:nvSpPr>
            <p:cNvPr id="23" name="Rectangle 22"/>
            <p:cNvSpPr/>
            <p:nvPr/>
          </p:nvSpPr>
          <p:spPr>
            <a:xfrm>
              <a:off x="110" y="1882485"/>
              <a:ext cx="304800" cy="190500"/>
            </a:xfrm>
            <a:prstGeom prst="rect">
              <a:avLst/>
            </a:prstGeom>
            <a:solidFill>
              <a:schemeClr val="bg1">
                <a:lumMod val="8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5" name="Subtitle 2"/>
            <p:cNvSpPr txBox="1">
              <a:spLocks/>
            </p:cNvSpPr>
            <p:nvPr/>
          </p:nvSpPr>
          <p:spPr>
            <a:xfrm>
              <a:off x="304800" y="1847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4</a:t>
              </a:r>
              <a:endParaRPr lang="en-US" sz="1400" dirty="0">
                <a:solidFill>
                  <a:schemeClr val="bg1">
                    <a:lumMod val="85000"/>
                  </a:schemeClr>
                </a:solidFill>
              </a:endParaRPr>
            </a:p>
          </p:txBody>
        </p:sp>
      </p:grpSp>
      <p:grpSp>
        <p:nvGrpSpPr>
          <p:cNvPr id="78" name="Group 77"/>
          <p:cNvGrpSpPr/>
          <p:nvPr/>
        </p:nvGrpSpPr>
        <p:grpSpPr>
          <a:xfrm>
            <a:off x="165" y="2322817"/>
            <a:ext cx="2057235" cy="215001"/>
            <a:chOff x="165" y="2110829"/>
            <a:chExt cx="2057235" cy="215001"/>
          </a:xfrm>
        </p:grpSpPr>
        <p:sp>
          <p:nvSpPr>
            <p:cNvPr id="24" name="Rectangle 23"/>
            <p:cNvSpPr/>
            <p:nvPr/>
          </p:nvSpPr>
          <p:spPr>
            <a:xfrm>
              <a:off x="165" y="2135330"/>
              <a:ext cx="304800" cy="190500"/>
            </a:xfrm>
            <a:prstGeom prst="rect">
              <a:avLst/>
            </a:prstGeom>
            <a:solidFill>
              <a:schemeClr val="accent3">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6" name="Subtitle 2"/>
            <p:cNvSpPr txBox="1">
              <a:spLocks/>
            </p:cNvSpPr>
            <p:nvPr/>
          </p:nvSpPr>
          <p:spPr>
            <a:xfrm>
              <a:off x="304800" y="2110829"/>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5</a:t>
              </a:r>
              <a:endParaRPr lang="en-US" sz="1400" dirty="0">
                <a:solidFill>
                  <a:schemeClr val="bg1">
                    <a:lumMod val="85000"/>
                  </a:schemeClr>
                </a:solidFill>
              </a:endParaRPr>
            </a:p>
          </p:txBody>
        </p:sp>
      </p:grpSp>
      <p:grpSp>
        <p:nvGrpSpPr>
          <p:cNvPr id="79" name="Group 78"/>
          <p:cNvGrpSpPr/>
          <p:nvPr/>
        </p:nvGrpSpPr>
        <p:grpSpPr>
          <a:xfrm>
            <a:off x="385" y="2627943"/>
            <a:ext cx="2285615" cy="274920"/>
            <a:chOff x="385" y="2303755"/>
            <a:chExt cx="2057015" cy="274920"/>
          </a:xfrm>
        </p:grpSpPr>
        <p:sp>
          <p:nvSpPr>
            <p:cNvPr id="25" name="Rectangle 24"/>
            <p:cNvSpPr/>
            <p:nvPr/>
          </p:nvSpPr>
          <p:spPr>
            <a:xfrm>
              <a:off x="385" y="2388175"/>
              <a:ext cx="304800" cy="190500"/>
            </a:xfrm>
            <a:prstGeom prst="rect">
              <a:avLst/>
            </a:prstGeom>
            <a:solidFill>
              <a:schemeClr val="accent1">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7" name="Subtitle 2"/>
            <p:cNvSpPr txBox="1">
              <a:spLocks/>
            </p:cNvSpPr>
            <p:nvPr/>
          </p:nvSpPr>
          <p:spPr>
            <a:xfrm>
              <a:off x="304800" y="2303755"/>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200" dirty="0">
                  <a:solidFill>
                    <a:schemeClr val="bg1">
                      <a:lumMod val="85000"/>
                    </a:schemeClr>
                  </a:solidFill>
                </a:rPr>
                <a:t>6 </a:t>
              </a:r>
              <a:r>
                <a:rPr lang="en-US" sz="1200" dirty="0">
                  <a:solidFill>
                    <a:schemeClr val="bg1">
                      <a:lumMod val="85000"/>
                    </a:schemeClr>
                  </a:solidFill>
                </a:rPr>
                <a:t>Determine relationships among the variables</a:t>
              </a:r>
            </a:p>
            <a:p>
              <a:pPr algn="l"/>
              <a:endParaRPr lang="en-US" sz="1400" dirty="0">
                <a:solidFill>
                  <a:schemeClr val="bg1">
                    <a:lumMod val="85000"/>
                  </a:schemeClr>
                </a:solidFill>
              </a:endParaRPr>
            </a:p>
          </p:txBody>
        </p:sp>
      </p:grpSp>
      <p:grpSp>
        <p:nvGrpSpPr>
          <p:cNvPr id="80" name="Group 79"/>
          <p:cNvGrpSpPr/>
          <p:nvPr/>
        </p:nvGrpSpPr>
        <p:grpSpPr>
          <a:xfrm>
            <a:off x="440" y="3015650"/>
            <a:ext cx="2056960" cy="217655"/>
            <a:chOff x="440" y="2613865"/>
            <a:chExt cx="2056960" cy="217655"/>
          </a:xfrm>
        </p:grpSpPr>
        <p:sp>
          <p:nvSpPr>
            <p:cNvPr id="26" name="Rectangle 25"/>
            <p:cNvSpPr/>
            <p:nvPr/>
          </p:nvSpPr>
          <p:spPr>
            <a:xfrm>
              <a:off x="440" y="2641020"/>
              <a:ext cx="304800" cy="190500"/>
            </a:xfrm>
            <a:prstGeom prst="rect">
              <a:avLst/>
            </a:prstGeom>
            <a:solidFill>
              <a:schemeClr val="accent4">
                <a:lumMod val="5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8" name="Subtitle 2"/>
            <p:cNvSpPr txBox="1">
              <a:spLocks/>
            </p:cNvSpPr>
            <p:nvPr/>
          </p:nvSpPr>
          <p:spPr>
            <a:xfrm>
              <a:off x="304800" y="2613865"/>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7</a:t>
              </a:r>
              <a:endParaRPr lang="en-US" sz="1400" dirty="0">
                <a:solidFill>
                  <a:schemeClr val="bg1">
                    <a:lumMod val="85000"/>
                  </a:schemeClr>
                </a:solidFill>
              </a:endParaRPr>
            </a:p>
          </p:txBody>
        </p:sp>
      </p:grpSp>
      <p:grpSp>
        <p:nvGrpSpPr>
          <p:cNvPr id="81" name="Group 80"/>
          <p:cNvGrpSpPr/>
          <p:nvPr/>
        </p:nvGrpSpPr>
        <p:grpSpPr>
          <a:xfrm>
            <a:off x="220" y="3267168"/>
            <a:ext cx="2057180" cy="218982"/>
            <a:chOff x="220" y="2865383"/>
            <a:chExt cx="2057180" cy="218982"/>
          </a:xfrm>
        </p:grpSpPr>
        <p:sp>
          <p:nvSpPr>
            <p:cNvPr id="27" name="Rectangle 26"/>
            <p:cNvSpPr/>
            <p:nvPr/>
          </p:nvSpPr>
          <p:spPr>
            <a:xfrm>
              <a:off x="220" y="2893865"/>
              <a:ext cx="304800" cy="190500"/>
            </a:xfrm>
            <a:prstGeom prst="rect">
              <a:avLst/>
            </a:prstGeom>
            <a:solidFill>
              <a:schemeClr val="accent6">
                <a:lumMod val="60000"/>
                <a:lumOff val="4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9" name="Subtitle 2"/>
            <p:cNvSpPr txBox="1">
              <a:spLocks/>
            </p:cNvSpPr>
            <p:nvPr/>
          </p:nvSpPr>
          <p:spPr>
            <a:xfrm>
              <a:off x="304800" y="2865383"/>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8</a:t>
              </a:r>
              <a:endParaRPr lang="en-US" sz="1400" dirty="0">
                <a:solidFill>
                  <a:schemeClr val="bg1">
                    <a:lumMod val="85000"/>
                  </a:schemeClr>
                </a:solidFill>
              </a:endParaRPr>
            </a:p>
          </p:txBody>
        </p:sp>
      </p:grpSp>
      <p:sp>
        <p:nvSpPr>
          <p:cNvPr id="3" name="Subtitle 2"/>
          <p:cNvSpPr>
            <a:spLocks noGrp="1"/>
          </p:cNvSpPr>
          <p:nvPr>
            <p:ph type="subTitle" idx="1"/>
          </p:nvPr>
        </p:nvSpPr>
        <p:spPr>
          <a:xfrm>
            <a:off x="-76200" y="57150"/>
            <a:ext cx="2133600" cy="695325"/>
          </a:xfrm>
        </p:spPr>
        <p:txBody>
          <a:bodyPr>
            <a:normAutofit/>
          </a:bodyPr>
          <a:lstStyle/>
          <a:p>
            <a:r>
              <a:rPr lang="tr-TR" sz="2400" b="1" dirty="0">
                <a:solidFill>
                  <a:schemeClr val="bg1">
                    <a:lumMod val="95000"/>
                  </a:schemeClr>
                </a:solidFill>
              </a:rPr>
              <a:t>Content</a:t>
            </a:r>
            <a:endParaRPr lang="en-US" sz="2400" b="1" dirty="0">
              <a:solidFill>
                <a:schemeClr val="bg1">
                  <a:lumMod val="95000"/>
                </a:schemeClr>
              </a:solidFill>
            </a:endParaRPr>
          </a:p>
        </p:txBody>
      </p:sp>
      <p:sp>
        <p:nvSpPr>
          <p:cNvPr id="4" name="Rectangle 3"/>
          <p:cNvSpPr/>
          <p:nvPr/>
        </p:nvSpPr>
        <p:spPr>
          <a:xfrm>
            <a:off x="-36000" y="2656747"/>
            <a:ext cx="2093400" cy="386058"/>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https://www.kaggle.io/svf/678998/aac9cd7c2b4db7d95f1f2727e2a11177/__results___files/figure-html/Price%20vs.%20Vehicle%20Typ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1760" y="309732"/>
            <a:ext cx="6571640" cy="4694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715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p:cNvSpPr/>
          <p:nvPr/>
        </p:nvSpPr>
        <p:spPr>
          <a:xfrm>
            <a:off x="0" y="0"/>
            <a:ext cx="9144000" cy="5143500"/>
          </a:xfrm>
          <a:prstGeom prst="rect">
            <a:avLst/>
          </a:prstGeom>
          <a:gradFill flip="none" rotWithShape="1">
            <a:gsLst>
              <a:gs pos="0">
                <a:schemeClr val="bg1">
                  <a:lumMod val="85000"/>
                </a:schemeClr>
              </a:gs>
              <a:gs pos="50000">
                <a:schemeClr val="bg1">
                  <a:lumMod val="65000"/>
                </a:schemeClr>
              </a:gs>
              <a:gs pos="100000">
                <a:schemeClr val="tx1">
                  <a:lumMod val="65000"/>
                  <a:lumOff val="35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hidden="1"/>
          <p:cNvSpPr>
            <a:spLocks noGrp="1"/>
          </p:cNvSpPr>
          <p:nvPr>
            <p:ph type="ctrTitle"/>
          </p:nvPr>
        </p:nvSpPr>
        <p:spPr>
          <a:xfrm>
            <a:off x="685800" y="2093119"/>
            <a:ext cx="7772400" cy="1102519"/>
          </a:xfrm>
        </p:spPr>
        <p:txBody>
          <a:bodyPr/>
          <a:lstStyle/>
          <a:p>
            <a:endParaRPr lang="en-US" dirty="0"/>
          </a:p>
        </p:txBody>
      </p:sp>
      <p:sp>
        <p:nvSpPr>
          <p:cNvPr id="18" name="Rectangle 17"/>
          <p:cNvSpPr/>
          <p:nvPr/>
        </p:nvSpPr>
        <p:spPr>
          <a:xfrm>
            <a:off x="-76200" y="-58291"/>
            <a:ext cx="2209800" cy="5223053"/>
          </a:xfrm>
          <a:prstGeom prst="rect">
            <a:avLst/>
          </a:prstGeom>
          <a:solidFill>
            <a:schemeClr val="tx1">
              <a:lumMod val="65000"/>
              <a:lumOff val="3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74" name="Group 73"/>
          <p:cNvGrpSpPr/>
          <p:nvPr/>
        </p:nvGrpSpPr>
        <p:grpSpPr>
          <a:xfrm>
            <a:off x="0" y="1276350"/>
            <a:ext cx="2057400" cy="250088"/>
            <a:chOff x="0" y="1064362"/>
            <a:chExt cx="2057400" cy="250088"/>
          </a:xfrm>
        </p:grpSpPr>
        <p:sp>
          <p:nvSpPr>
            <p:cNvPr id="20" name="Rectangle 19"/>
            <p:cNvSpPr/>
            <p:nvPr/>
          </p:nvSpPr>
          <p:spPr>
            <a:xfrm>
              <a:off x="0" y="1123950"/>
              <a:ext cx="304800" cy="190500"/>
            </a:xfrm>
            <a:prstGeom prst="rect">
              <a:avLst/>
            </a:prstGeom>
            <a:solidFill>
              <a:schemeClr val="accent6">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ubtitle 2"/>
            <p:cNvSpPr txBox="1">
              <a:spLocks/>
            </p:cNvSpPr>
            <p:nvPr/>
          </p:nvSpPr>
          <p:spPr>
            <a:xfrm>
              <a:off x="304800" y="10643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1</a:t>
              </a:r>
              <a:endParaRPr lang="en-US" sz="1400" dirty="0">
                <a:solidFill>
                  <a:schemeClr val="bg1">
                    <a:lumMod val="85000"/>
                  </a:schemeClr>
                </a:solidFill>
              </a:endParaRPr>
            </a:p>
          </p:txBody>
        </p:sp>
      </p:grpSp>
      <p:grpSp>
        <p:nvGrpSpPr>
          <p:cNvPr id="75" name="Group 74"/>
          <p:cNvGrpSpPr/>
          <p:nvPr/>
        </p:nvGrpSpPr>
        <p:grpSpPr>
          <a:xfrm>
            <a:off x="55" y="1540950"/>
            <a:ext cx="2057345" cy="238333"/>
            <a:chOff x="55" y="1328962"/>
            <a:chExt cx="2057345" cy="238333"/>
          </a:xfrm>
        </p:grpSpPr>
        <p:sp>
          <p:nvSpPr>
            <p:cNvPr id="21" name="Rectangle 20"/>
            <p:cNvSpPr/>
            <p:nvPr/>
          </p:nvSpPr>
          <p:spPr>
            <a:xfrm>
              <a:off x="55" y="1376795"/>
              <a:ext cx="304800" cy="190500"/>
            </a:xfrm>
            <a:prstGeom prst="rect">
              <a:avLst/>
            </a:prstGeom>
            <a:solidFill>
              <a:schemeClr val="accent1">
                <a:lumMod val="5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ubtitle 2"/>
            <p:cNvSpPr txBox="1">
              <a:spLocks/>
            </p:cNvSpPr>
            <p:nvPr/>
          </p:nvSpPr>
          <p:spPr>
            <a:xfrm>
              <a:off x="304800" y="1328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2</a:t>
              </a:r>
              <a:endParaRPr lang="en-US" sz="1400" dirty="0">
                <a:solidFill>
                  <a:schemeClr val="bg1">
                    <a:lumMod val="85000"/>
                  </a:schemeClr>
                </a:solidFill>
              </a:endParaRPr>
            </a:p>
          </p:txBody>
        </p:sp>
      </p:grpSp>
      <p:grpSp>
        <p:nvGrpSpPr>
          <p:cNvPr id="76" name="Group 75"/>
          <p:cNvGrpSpPr/>
          <p:nvPr/>
        </p:nvGrpSpPr>
        <p:grpSpPr>
          <a:xfrm>
            <a:off x="330" y="1798350"/>
            <a:ext cx="2057070" cy="233778"/>
            <a:chOff x="330" y="1586362"/>
            <a:chExt cx="2057070" cy="233778"/>
          </a:xfrm>
        </p:grpSpPr>
        <p:sp>
          <p:nvSpPr>
            <p:cNvPr id="22" name="Rectangle 21"/>
            <p:cNvSpPr/>
            <p:nvPr/>
          </p:nvSpPr>
          <p:spPr>
            <a:xfrm>
              <a:off x="330" y="1629640"/>
              <a:ext cx="304800" cy="190500"/>
            </a:xfrm>
            <a:prstGeom prst="rect">
              <a:avLst/>
            </a:prstGeom>
            <a:solidFill>
              <a:schemeClr val="accent5">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4" name="Subtitle 2"/>
            <p:cNvSpPr txBox="1">
              <a:spLocks/>
            </p:cNvSpPr>
            <p:nvPr/>
          </p:nvSpPr>
          <p:spPr>
            <a:xfrm>
              <a:off x="304800" y="15863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3</a:t>
              </a:r>
              <a:endParaRPr lang="en-US" sz="1400" dirty="0">
                <a:solidFill>
                  <a:schemeClr val="bg1">
                    <a:lumMod val="85000"/>
                  </a:schemeClr>
                </a:solidFill>
              </a:endParaRPr>
            </a:p>
          </p:txBody>
        </p:sp>
      </p:grpSp>
      <p:grpSp>
        <p:nvGrpSpPr>
          <p:cNvPr id="77" name="Group 76"/>
          <p:cNvGrpSpPr/>
          <p:nvPr/>
        </p:nvGrpSpPr>
        <p:grpSpPr>
          <a:xfrm>
            <a:off x="110" y="2059950"/>
            <a:ext cx="2057290" cy="225023"/>
            <a:chOff x="110" y="1847962"/>
            <a:chExt cx="2057290" cy="225023"/>
          </a:xfrm>
        </p:grpSpPr>
        <p:sp>
          <p:nvSpPr>
            <p:cNvPr id="23" name="Rectangle 22"/>
            <p:cNvSpPr/>
            <p:nvPr/>
          </p:nvSpPr>
          <p:spPr>
            <a:xfrm>
              <a:off x="110" y="1882485"/>
              <a:ext cx="304800" cy="190500"/>
            </a:xfrm>
            <a:prstGeom prst="rect">
              <a:avLst/>
            </a:prstGeom>
            <a:solidFill>
              <a:schemeClr val="bg1">
                <a:lumMod val="8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5" name="Subtitle 2"/>
            <p:cNvSpPr txBox="1">
              <a:spLocks/>
            </p:cNvSpPr>
            <p:nvPr/>
          </p:nvSpPr>
          <p:spPr>
            <a:xfrm>
              <a:off x="304800" y="1847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4</a:t>
              </a:r>
              <a:endParaRPr lang="en-US" sz="1400" dirty="0">
                <a:solidFill>
                  <a:schemeClr val="bg1">
                    <a:lumMod val="85000"/>
                  </a:schemeClr>
                </a:solidFill>
              </a:endParaRPr>
            </a:p>
          </p:txBody>
        </p:sp>
      </p:grpSp>
      <p:grpSp>
        <p:nvGrpSpPr>
          <p:cNvPr id="78" name="Group 77"/>
          <p:cNvGrpSpPr/>
          <p:nvPr/>
        </p:nvGrpSpPr>
        <p:grpSpPr>
          <a:xfrm>
            <a:off x="165" y="2322817"/>
            <a:ext cx="2057235" cy="215001"/>
            <a:chOff x="165" y="2110829"/>
            <a:chExt cx="2057235" cy="215001"/>
          </a:xfrm>
        </p:grpSpPr>
        <p:sp>
          <p:nvSpPr>
            <p:cNvPr id="24" name="Rectangle 23"/>
            <p:cNvSpPr/>
            <p:nvPr/>
          </p:nvSpPr>
          <p:spPr>
            <a:xfrm>
              <a:off x="165" y="2135330"/>
              <a:ext cx="304800" cy="190500"/>
            </a:xfrm>
            <a:prstGeom prst="rect">
              <a:avLst/>
            </a:prstGeom>
            <a:solidFill>
              <a:schemeClr val="accent3">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6" name="Subtitle 2"/>
            <p:cNvSpPr txBox="1">
              <a:spLocks/>
            </p:cNvSpPr>
            <p:nvPr/>
          </p:nvSpPr>
          <p:spPr>
            <a:xfrm>
              <a:off x="304800" y="2110829"/>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5</a:t>
              </a:r>
              <a:endParaRPr lang="en-US" sz="1400" dirty="0">
                <a:solidFill>
                  <a:schemeClr val="bg1">
                    <a:lumMod val="85000"/>
                  </a:schemeClr>
                </a:solidFill>
              </a:endParaRPr>
            </a:p>
          </p:txBody>
        </p:sp>
      </p:grpSp>
      <p:grpSp>
        <p:nvGrpSpPr>
          <p:cNvPr id="79" name="Group 78"/>
          <p:cNvGrpSpPr/>
          <p:nvPr/>
        </p:nvGrpSpPr>
        <p:grpSpPr>
          <a:xfrm>
            <a:off x="385" y="2627943"/>
            <a:ext cx="2285615" cy="274920"/>
            <a:chOff x="385" y="2303755"/>
            <a:chExt cx="2057015" cy="274920"/>
          </a:xfrm>
        </p:grpSpPr>
        <p:sp>
          <p:nvSpPr>
            <p:cNvPr id="25" name="Rectangle 24"/>
            <p:cNvSpPr/>
            <p:nvPr/>
          </p:nvSpPr>
          <p:spPr>
            <a:xfrm>
              <a:off x="385" y="2388175"/>
              <a:ext cx="304800" cy="190500"/>
            </a:xfrm>
            <a:prstGeom prst="rect">
              <a:avLst/>
            </a:prstGeom>
            <a:solidFill>
              <a:schemeClr val="accent1">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7" name="Subtitle 2"/>
            <p:cNvSpPr txBox="1">
              <a:spLocks/>
            </p:cNvSpPr>
            <p:nvPr/>
          </p:nvSpPr>
          <p:spPr>
            <a:xfrm>
              <a:off x="304800" y="2303755"/>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200" dirty="0">
                  <a:solidFill>
                    <a:schemeClr val="bg1">
                      <a:lumMod val="85000"/>
                    </a:schemeClr>
                  </a:solidFill>
                </a:rPr>
                <a:t>6 </a:t>
              </a:r>
              <a:r>
                <a:rPr lang="en-US" sz="1200" dirty="0">
                  <a:solidFill>
                    <a:schemeClr val="bg1">
                      <a:lumMod val="85000"/>
                    </a:schemeClr>
                  </a:solidFill>
                </a:rPr>
                <a:t>Determine relationships among the variables</a:t>
              </a:r>
            </a:p>
            <a:p>
              <a:pPr algn="l"/>
              <a:endParaRPr lang="en-US" sz="1400" dirty="0">
                <a:solidFill>
                  <a:schemeClr val="bg1">
                    <a:lumMod val="85000"/>
                  </a:schemeClr>
                </a:solidFill>
              </a:endParaRPr>
            </a:p>
          </p:txBody>
        </p:sp>
      </p:grpSp>
      <p:grpSp>
        <p:nvGrpSpPr>
          <p:cNvPr id="80" name="Group 79"/>
          <p:cNvGrpSpPr/>
          <p:nvPr/>
        </p:nvGrpSpPr>
        <p:grpSpPr>
          <a:xfrm>
            <a:off x="440" y="3015650"/>
            <a:ext cx="2056960" cy="217655"/>
            <a:chOff x="440" y="2613865"/>
            <a:chExt cx="2056960" cy="217655"/>
          </a:xfrm>
        </p:grpSpPr>
        <p:sp>
          <p:nvSpPr>
            <p:cNvPr id="26" name="Rectangle 25"/>
            <p:cNvSpPr/>
            <p:nvPr/>
          </p:nvSpPr>
          <p:spPr>
            <a:xfrm>
              <a:off x="440" y="2641020"/>
              <a:ext cx="304800" cy="190500"/>
            </a:xfrm>
            <a:prstGeom prst="rect">
              <a:avLst/>
            </a:prstGeom>
            <a:solidFill>
              <a:schemeClr val="accent4">
                <a:lumMod val="5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8" name="Subtitle 2"/>
            <p:cNvSpPr txBox="1">
              <a:spLocks/>
            </p:cNvSpPr>
            <p:nvPr/>
          </p:nvSpPr>
          <p:spPr>
            <a:xfrm>
              <a:off x="304800" y="2613865"/>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7</a:t>
              </a:r>
              <a:endParaRPr lang="en-US" sz="1400" dirty="0">
                <a:solidFill>
                  <a:schemeClr val="bg1">
                    <a:lumMod val="85000"/>
                  </a:schemeClr>
                </a:solidFill>
              </a:endParaRPr>
            </a:p>
          </p:txBody>
        </p:sp>
      </p:grpSp>
      <p:grpSp>
        <p:nvGrpSpPr>
          <p:cNvPr id="81" name="Group 80"/>
          <p:cNvGrpSpPr/>
          <p:nvPr/>
        </p:nvGrpSpPr>
        <p:grpSpPr>
          <a:xfrm>
            <a:off x="220" y="3267168"/>
            <a:ext cx="2057180" cy="218982"/>
            <a:chOff x="220" y="2865383"/>
            <a:chExt cx="2057180" cy="218982"/>
          </a:xfrm>
        </p:grpSpPr>
        <p:sp>
          <p:nvSpPr>
            <p:cNvPr id="27" name="Rectangle 26"/>
            <p:cNvSpPr/>
            <p:nvPr/>
          </p:nvSpPr>
          <p:spPr>
            <a:xfrm>
              <a:off x="220" y="2893865"/>
              <a:ext cx="304800" cy="190500"/>
            </a:xfrm>
            <a:prstGeom prst="rect">
              <a:avLst/>
            </a:prstGeom>
            <a:solidFill>
              <a:schemeClr val="accent6">
                <a:lumMod val="60000"/>
                <a:lumOff val="4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9" name="Subtitle 2"/>
            <p:cNvSpPr txBox="1">
              <a:spLocks/>
            </p:cNvSpPr>
            <p:nvPr/>
          </p:nvSpPr>
          <p:spPr>
            <a:xfrm>
              <a:off x="304800" y="2865383"/>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8</a:t>
              </a:r>
              <a:endParaRPr lang="en-US" sz="1400" dirty="0">
                <a:solidFill>
                  <a:schemeClr val="bg1">
                    <a:lumMod val="85000"/>
                  </a:schemeClr>
                </a:solidFill>
              </a:endParaRPr>
            </a:p>
          </p:txBody>
        </p:sp>
      </p:grpSp>
      <p:sp>
        <p:nvSpPr>
          <p:cNvPr id="3" name="Subtitle 2"/>
          <p:cNvSpPr>
            <a:spLocks noGrp="1"/>
          </p:cNvSpPr>
          <p:nvPr>
            <p:ph type="subTitle" idx="1"/>
          </p:nvPr>
        </p:nvSpPr>
        <p:spPr>
          <a:xfrm>
            <a:off x="-76200" y="57150"/>
            <a:ext cx="2133600" cy="695325"/>
          </a:xfrm>
        </p:spPr>
        <p:txBody>
          <a:bodyPr>
            <a:normAutofit/>
          </a:bodyPr>
          <a:lstStyle/>
          <a:p>
            <a:r>
              <a:rPr lang="tr-TR" sz="2400" b="1" dirty="0">
                <a:solidFill>
                  <a:schemeClr val="bg1">
                    <a:lumMod val="95000"/>
                  </a:schemeClr>
                </a:solidFill>
              </a:rPr>
              <a:t>Content</a:t>
            </a:r>
            <a:endParaRPr lang="en-US" sz="2400" b="1" dirty="0">
              <a:solidFill>
                <a:schemeClr val="bg1">
                  <a:lumMod val="95000"/>
                </a:schemeClr>
              </a:solidFill>
            </a:endParaRPr>
          </a:p>
        </p:txBody>
      </p:sp>
      <p:sp>
        <p:nvSpPr>
          <p:cNvPr id="4" name="Rectangle 3"/>
          <p:cNvSpPr/>
          <p:nvPr/>
        </p:nvSpPr>
        <p:spPr>
          <a:xfrm>
            <a:off x="-36000" y="2656747"/>
            <a:ext cx="2093400" cy="386058"/>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2361760" y="335822"/>
            <a:ext cx="6553200" cy="4641850"/>
          </a:xfrm>
          <a:prstGeom prst="rect">
            <a:avLst/>
          </a:prstGeom>
        </p:spPr>
      </p:pic>
    </p:spTree>
    <p:extLst>
      <p:ext uri="{BB962C8B-B14F-4D97-AF65-F5344CB8AC3E}">
        <p14:creationId xmlns:p14="http://schemas.microsoft.com/office/powerpoint/2010/main" val="3451115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p:cNvSpPr/>
          <p:nvPr/>
        </p:nvSpPr>
        <p:spPr>
          <a:xfrm>
            <a:off x="0" y="0"/>
            <a:ext cx="9144000" cy="5143500"/>
          </a:xfrm>
          <a:prstGeom prst="rect">
            <a:avLst/>
          </a:prstGeom>
          <a:gradFill flip="none" rotWithShape="1">
            <a:gsLst>
              <a:gs pos="0">
                <a:schemeClr val="bg1">
                  <a:lumMod val="85000"/>
                </a:schemeClr>
              </a:gs>
              <a:gs pos="50000">
                <a:schemeClr val="bg1">
                  <a:lumMod val="65000"/>
                </a:schemeClr>
              </a:gs>
              <a:gs pos="100000">
                <a:schemeClr val="tx1">
                  <a:lumMod val="65000"/>
                  <a:lumOff val="35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hidden="1"/>
          <p:cNvSpPr>
            <a:spLocks noGrp="1"/>
          </p:cNvSpPr>
          <p:nvPr>
            <p:ph type="ctrTitle"/>
          </p:nvPr>
        </p:nvSpPr>
        <p:spPr>
          <a:xfrm>
            <a:off x="685800" y="2093119"/>
            <a:ext cx="7772400" cy="1102519"/>
          </a:xfrm>
        </p:spPr>
        <p:txBody>
          <a:bodyPr/>
          <a:lstStyle/>
          <a:p>
            <a:endParaRPr lang="en-US" dirty="0"/>
          </a:p>
        </p:txBody>
      </p:sp>
      <p:sp>
        <p:nvSpPr>
          <p:cNvPr id="18" name="Rectangle 17"/>
          <p:cNvSpPr/>
          <p:nvPr/>
        </p:nvSpPr>
        <p:spPr>
          <a:xfrm>
            <a:off x="-76200" y="-58291"/>
            <a:ext cx="2209800" cy="5223053"/>
          </a:xfrm>
          <a:prstGeom prst="rect">
            <a:avLst/>
          </a:prstGeom>
          <a:solidFill>
            <a:schemeClr val="tx1">
              <a:lumMod val="65000"/>
              <a:lumOff val="3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74" name="Group 73"/>
          <p:cNvGrpSpPr/>
          <p:nvPr/>
        </p:nvGrpSpPr>
        <p:grpSpPr>
          <a:xfrm>
            <a:off x="0" y="1276350"/>
            <a:ext cx="2057400" cy="250088"/>
            <a:chOff x="0" y="1064362"/>
            <a:chExt cx="2057400" cy="250088"/>
          </a:xfrm>
        </p:grpSpPr>
        <p:sp>
          <p:nvSpPr>
            <p:cNvPr id="20" name="Rectangle 19"/>
            <p:cNvSpPr/>
            <p:nvPr/>
          </p:nvSpPr>
          <p:spPr>
            <a:xfrm>
              <a:off x="0" y="1123950"/>
              <a:ext cx="304800" cy="190500"/>
            </a:xfrm>
            <a:prstGeom prst="rect">
              <a:avLst/>
            </a:prstGeom>
            <a:solidFill>
              <a:schemeClr val="accent6">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ubtitle 2"/>
            <p:cNvSpPr txBox="1">
              <a:spLocks/>
            </p:cNvSpPr>
            <p:nvPr/>
          </p:nvSpPr>
          <p:spPr>
            <a:xfrm>
              <a:off x="304800" y="10643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1</a:t>
              </a:r>
              <a:endParaRPr lang="en-US" sz="1400" dirty="0">
                <a:solidFill>
                  <a:schemeClr val="bg1">
                    <a:lumMod val="85000"/>
                  </a:schemeClr>
                </a:solidFill>
              </a:endParaRPr>
            </a:p>
          </p:txBody>
        </p:sp>
      </p:grpSp>
      <p:grpSp>
        <p:nvGrpSpPr>
          <p:cNvPr id="75" name="Group 74"/>
          <p:cNvGrpSpPr/>
          <p:nvPr/>
        </p:nvGrpSpPr>
        <p:grpSpPr>
          <a:xfrm>
            <a:off x="55" y="1540950"/>
            <a:ext cx="2057345" cy="238333"/>
            <a:chOff x="55" y="1328962"/>
            <a:chExt cx="2057345" cy="238333"/>
          </a:xfrm>
        </p:grpSpPr>
        <p:sp>
          <p:nvSpPr>
            <p:cNvPr id="21" name="Rectangle 20"/>
            <p:cNvSpPr/>
            <p:nvPr/>
          </p:nvSpPr>
          <p:spPr>
            <a:xfrm>
              <a:off x="55" y="1376795"/>
              <a:ext cx="304800" cy="190500"/>
            </a:xfrm>
            <a:prstGeom prst="rect">
              <a:avLst/>
            </a:prstGeom>
            <a:solidFill>
              <a:schemeClr val="accent1">
                <a:lumMod val="5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ubtitle 2"/>
            <p:cNvSpPr txBox="1">
              <a:spLocks/>
            </p:cNvSpPr>
            <p:nvPr/>
          </p:nvSpPr>
          <p:spPr>
            <a:xfrm>
              <a:off x="304800" y="1328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2</a:t>
              </a:r>
              <a:endParaRPr lang="en-US" sz="1400" dirty="0">
                <a:solidFill>
                  <a:schemeClr val="bg1">
                    <a:lumMod val="85000"/>
                  </a:schemeClr>
                </a:solidFill>
              </a:endParaRPr>
            </a:p>
          </p:txBody>
        </p:sp>
      </p:grpSp>
      <p:grpSp>
        <p:nvGrpSpPr>
          <p:cNvPr id="76" name="Group 75"/>
          <p:cNvGrpSpPr/>
          <p:nvPr/>
        </p:nvGrpSpPr>
        <p:grpSpPr>
          <a:xfrm>
            <a:off x="330" y="1798350"/>
            <a:ext cx="2057070" cy="233778"/>
            <a:chOff x="330" y="1586362"/>
            <a:chExt cx="2057070" cy="233778"/>
          </a:xfrm>
        </p:grpSpPr>
        <p:sp>
          <p:nvSpPr>
            <p:cNvPr id="22" name="Rectangle 21"/>
            <p:cNvSpPr/>
            <p:nvPr/>
          </p:nvSpPr>
          <p:spPr>
            <a:xfrm>
              <a:off x="330" y="1629640"/>
              <a:ext cx="304800" cy="190500"/>
            </a:xfrm>
            <a:prstGeom prst="rect">
              <a:avLst/>
            </a:prstGeom>
            <a:solidFill>
              <a:schemeClr val="accent5">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4" name="Subtitle 2"/>
            <p:cNvSpPr txBox="1">
              <a:spLocks/>
            </p:cNvSpPr>
            <p:nvPr/>
          </p:nvSpPr>
          <p:spPr>
            <a:xfrm>
              <a:off x="304800" y="15863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3</a:t>
              </a:r>
              <a:endParaRPr lang="en-US" sz="1400" dirty="0">
                <a:solidFill>
                  <a:schemeClr val="bg1">
                    <a:lumMod val="85000"/>
                  </a:schemeClr>
                </a:solidFill>
              </a:endParaRPr>
            </a:p>
          </p:txBody>
        </p:sp>
      </p:grpSp>
      <p:grpSp>
        <p:nvGrpSpPr>
          <p:cNvPr id="77" name="Group 76"/>
          <p:cNvGrpSpPr/>
          <p:nvPr/>
        </p:nvGrpSpPr>
        <p:grpSpPr>
          <a:xfrm>
            <a:off x="110" y="2059950"/>
            <a:ext cx="2057290" cy="225023"/>
            <a:chOff x="110" y="1847962"/>
            <a:chExt cx="2057290" cy="225023"/>
          </a:xfrm>
        </p:grpSpPr>
        <p:sp>
          <p:nvSpPr>
            <p:cNvPr id="23" name="Rectangle 22"/>
            <p:cNvSpPr/>
            <p:nvPr/>
          </p:nvSpPr>
          <p:spPr>
            <a:xfrm>
              <a:off x="110" y="1882485"/>
              <a:ext cx="304800" cy="190500"/>
            </a:xfrm>
            <a:prstGeom prst="rect">
              <a:avLst/>
            </a:prstGeom>
            <a:solidFill>
              <a:schemeClr val="bg1">
                <a:lumMod val="8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5" name="Subtitle 2"/>
            <p:cNvSpPr txBox="1">
              <a:spLocks/>
            </p:cNvSpPr>
            <p:nvPr/>
          </p:nvSpPr>
          <p:spPr>
            <a:xfrm>
              <a:off x="304800" y="1847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4</a:t>
              </a:r>
              <a:endParaRPr lang="en-US" sz="1400" dirty="0">
                <a:solidFill>
                  <a:schemeClr val="bg1">
                    <a:lumMod val="85000"/>
                  </a:schemeClr>
                </a:solidFill>
              </a:endParaRPr>
            </a:p>
          </p:txBody>
        </p:sp>
      </p:grpSp>
      <p:grpSp>
        <p:nvGrpSpPr>
          <p:cNvPr id="78" name="Group 77"/>
          <p:cNvGrpSpPr/>
          <p:nvPr/>
        </p:nvGrpSpPr>
        <p:grpSpPr>
          <a:xfrm>
            <a:off x="165" y="2322817"/>
            <a:ext cx="2057235" cy="215001"/>
            <a:chOff x="165" y="2110829"/>
            <a:chExt cx="2057235" cy="215001"/>
          </a:xfrm>
        </p:grpSpPr>
        <p:sp>
          <p:nvSpPr>
            <p:cNvPr id="24" name="Rectangle 23"/>
            <p:cNvSpPr/>
            <p:nvPr/>
          </p:nvSpPr>
          <p:spPr>
            <a:xfrm>
              <a:off x="165" y="2135330"/>
              <a:ext cx="304800" cy="190500"/>
            </a:xfrm>
            <a:prstGeom prst="rect">
              <a:avLst/>
            </a:prstGeom>
            <a:solidFill>
              <a:schemeClr val="accent3">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6" name="Subtitle 2"/>
            <p:cNvSpPr txBox="1">
              <a:spLocks/>
            </p:cNvSpPr>
            <p:nvPr/>
          </p:nvSpPr>
          <p:spPr>
            <a:xfrm>
              <a:off x="304800" y="2110829"/>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5</a:t>
              </a:r>
              <a:endParaRPr lang="en-US" sz="1400" dirty="0">
                <a:solidFill>
                  <a:schemeClr val="bg1">
                    <a:lumMod val="85000"/>
                  </a:schemeClr>
                </a:solidFill>
              </a:endParaRPr>
            </a:p>
          </p:txBody>
        </p:sp>
      </p:grpSp>
      <p:grpSp>
        <p:nvGrpSpPr>
          <p:cNvPr id="79" name="Group 78"/>
          <p:cNvGrpSpPr/>
          <p:nvPr/>
        </p:nvGrpSpPr>
        <p:grpSpPr>
          <a:xfrm>
            <a:off x="385" y="2627943"/>
            <a:ext cx="2285615" cy="274920"/>
            <a:chOff x="385" y="2303755"/>
            <a:chExt cx="2057015" cy="274920"/>
          </a:xfrm>
        </p:grpSpPr>
        <p:sp>
          <p:nvSpPr>
            <p:cNvPr id="25" name="Rectangle 24"/>
            <p:cNvSpPr/>
            <p:nvPr/>
          </p:nvSpPr>
          <p:spPr>
            <a:xfrm>
              <a:off x="385" y="2388175"/>
              <a:ext cx="304800" cy="190500"/>
            </a:xfrm>
            <a:prstGeom prst="rect">
              <a:avLst/>
            </a:prstGeom>
            <a:solidFill>
              <a:schemeClr val="accent1">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7" name="Subtitle 2"/>
            <p:cNvSpPr txBox="1">
              <a:spLocks/>
            </p:cNvSpPr>
            <p:nvPr/>
          </p:nvSpPr>
          <p:spPr>
            <a:xfrm>
              <a:off x="304800" y="2303755"/>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200" dirty="0">
                  <a:solidFill>
                    <a:schemeClr val="bg1">
                      <a:lumMod val="85000"/>
                    </a:schemeClr>
                  </a:solidFill>
                </a:rPr>
                <a:t>6 </a:t>
              </a:r>
              <a:r>
                <a:rPr lang="en-US" sz="1200" dirty="0">
                  <a:solidFill>
                    <a:schemeClr val="bg1">
                      <a:lumMod val="85000"/>
                    </a:schemeClr>
                  </a:solidFill>
                </a:rPr>
                <a:t>Determine relationships among the variables</a:t>
              </a:r>
            </a:p>
            <a:p>
              <a:pPr algn="l"/>
              <a:endParaRPr lang="en-US" sz="1400" dirty="0">
                <a:solidFill>
                  <a:schemeClr val="bg1">
                    <a:lumMod val="85000"/>
                  </a:schemeClr>
                </a:solidFill>
              </a:endParaRPr>
            </a:p>
          </p:txBody>
        </p:sp>
      </p:grpSp>
      <p:grpSp>
        <p:nvGrpSpPr>
          <p:cNvPr id="80" name="Group 79"/>
          <p:cNvGrpSpPr/>
          <p:nvPr/>
        </p:nvGrpSpPr>
        <p:grpSpPr>
          <a:xfrm>
            <a:off x="440" y="3015650"/>
            <a:ext cx="2056960" cy="217655"/>
            <a:chOff x="440" y="2613865"/>
            <a:chExt cx="2056960" cy="217655"/>
          </a:xfrm>
        </p:grpSpPr>
        <p:sp>
          <p:nvSpPr>
            <p:cNvPr id="26" name="Rectangle 25"/>
            <p:cNvSpPr/>
            <p:nvPr/>
          </p:nvSpPr>
          <p:spPr>
            <a:xfrm>
              <a:off x="440" y="2641020"/>
              <a:ext cx="304800" cy="190500"/>
            </a:xfrm>
            <a:prstGeom prst="rect">
              <a:avLst/>
            </a:prstGeom>
            <a:solidFill>
              <a:schemeClr val="accent4">
                <a:lumMod val="5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8" name="Subtitle 2"/>
            <p:cNvSpPr txBox="1">
              <a:spLocks/>
            </p:cNvSpPr>
            <p:nvPr/>
          </p:nvSpPr>
          <p:spPr>
            <a:xfrm>
              <a:off x="304800" y="2613865"/>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7</a:t>
              </a:r>
              <a:endParaRPr lang="en-US" sz="1400" dirty="0">
                <a:solidFill>
                  <a:schemeClr val="bg1">
                    <a:lumMod val="85000"/>
                  </a:schemeClr>
                </a:solidFill>
              </a:endParaRPr>
            </a:p>
          </p:txBody>
        </p:sp>
      </p:grpSp>
      <p:grpSp>
        <p:nvGrpSpPr>
          <p:cNvPr id="81" name="Group 80"/>
          <p:cNvGrpSpPr/>
          <p:nvPr/>
        </p:nvGrpSpPr>
        <p:grpSpPr>
          <a:xfrm>
            <a:off x="220" y="3267168"/>
            <a:ext cx="2057180" cy="218982"/>
            <a:chOff x="220" y="2865383"/>
            <a:chExt cx="2057180" cy="218982"/>
          </a:xfrm>
        </p:grpSpPr>
        <p:sp>
          <p:nvSpPr>
            <p:cNvPr id="27" name="Rectangle 26"/>
            <p:cNvSpPr/>
            <p:nvPr/>
          </p:nvSpPr>
          <p:spPr>
            <a:xfrm>
              <a:off x="220" y="2893865"/>
              <a:ext cx="304800" cy="190500"/>
            </a:xfrm>
            <a:prstGeom prst="rect">
              <a:avLst/>
            </a:prstGeom>
            <a:solidFill>
              <a:schemeClr val="accent6">
                <a:lumMod val="60000"/>
                <a:lumOff val="4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9" name="Subtitle 2"/>
            <p:cNvSpPr txBox="1">
              <a:spLocks/>
            </p:cNvSpPr>
            <p:nvPr/>
          </p:nvSpPr>
          <p:spPr>
            <a:xfrm>
              <a:off x="304800" y="2865383"/>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8</a:t>
              </a:r>
              <a:endParaRPr lang="en-US" sz="1400" dirty="0">
                <a:solidFill>
                  <a:schemeClr val="bg1">
                    <a:lumMod val="85000"/>
                  </a:schemeClr>
                </a:solidFill>
              </a:endParaRPr>
            </a:p>
          </p:txBody>
        </p:sp>
      </p:grpSp>
      <p:sp>
        <p:nvSpPr>
          <p:cNvPr id="3" name="Subtitle 2"/>
          <p:cNvSpPr>
            <a:spLocks noGrp="1"/>
          </p:cNvSpPr>
          <p:nvPr>
            <p:ph type="subTitle" idx="1"/>
          </p:nvPr>
        </p:nvSpPr>
        <p:spPr>
          <a:xfrm>
            <a:off x="-76200" y="57150"/>
            <a:ext cx="2133600" cy="695325"/>
          </a:xfrm>
        </p:spPr>
        <p:txBody>
          <a:bodyPr>
            <a:normAutofit/>
          </a:bodyPr>
          <a:lstStyle/>
          <a:p>
            <a:r>
              <a:rPr lang="tr-TR" sz="2400" b="1" dirty="0">
                <a:solidFill>
                  <a:schemeClr val="bg1">
                    <a:lumMod val="95000"/>
                  </a:schemeClr>
                </a:solidFill>
              </a:rPr>
              <a:t>Content</a:t>
            </a:r>
            <a:endParaRPr lang="en-US" sz="2400" b="1" dirty="0">
              <a:solidFill>
                <a:schemeClr val="bg1">
                  <a:lumMod val="95000"/>
                </a:schemeClr>
              </a:solidFill>
            </a:endParaRPr>
          </a:p>
        </p:txBody>
      </p:sp>
      <p:sp>
        <p:nvSpPr>
          <p:cNvPr id="4" name="Rectangle 3"/>
          <p:cNvSpPr/>
          <p:nvPr/>
        </p:nvSpPr>
        <p:spPr>
          <a:xfrm>
            <a:off x="-36000" y="2656747"/>
            <a:ext cx="2093400" cy="386058"/>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https://www.kaggle.io/svf/678998/aac9cd7c2b4db7d95f1f2727e2a11177/__results___files/figure-html/Engine%20Power%20vs.%20Vehicle%20Typ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8000" y="309518"/>
            <a:ext cx="6572240" cy="4694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5022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p:cNvSpPr/>
          <p:nvPr/>
        </p:nvSpPr>
        <p:spPr>
          <a:xfrm>
            <a:off x="0" y="0"/>
            <a:ext cx="9144000" cy="5143500"/>
          </a:xfrm>
          <a:prstGeom prst="rect">
            <a:avLst/>
          </a:prstGeom>
          <a:gradFill flip="none" rotWithShape="1">
            <a:gsLst>
              <a:gs pos="0">
                <a:schemeClr val="bg1">
                  <a:lumMod val="85000"/>
                </a:schemeClr>
              </a:gs>
              <a:gs pos="50000">
                <a:schemeClr val="bg1">
                  <a:lumMod val="65000"/>
                </a:schemeClr>
              </a:gs>
              <a:gs pos="100000">
                <a:schemeClr val="tx1">
                  <a:lumMod val="65000"/>
                  <a:lumOff val="35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hidden="1"/>
          <p:cNvSpPr>
            <a:spLocks noGrp="1"/>
          </p:cNvSpPr>
          <p:nvPr>
            <p:ph type="ctrTitle"/>
          </p:nvPr>
        </p:nvSpPr>
        <p:spPr>
          <a:xfrm>
            <a:off x="685800" y="2093119"/>
            <a:ext cx="7772400" cy="1102519"/>
          </a:xfrm>
        </p:spPr>
        <p:txBody>
          <a:bodyPr/>
          <a:lstStyle/>
          <a:p>
            <a:endParaRPr lang="en-US" dirty="0"/>
          </a:p>
        </p:txBody>
      </p:sp>
      <p:sp>
        <p:nvSpPr>
          <p:cNvPr id="18" name="Rectangle 17"/>
          <p:cNvSpPr/>
          <p:nvPr/>
        </p:nvSpPr>
        <p:spPr>
          <a:xfrm>
            <a:off x="-76200" y="-58291"/>
            <a:ext cx="2209800" cy="5223053"/>
          </a:xfrm>
          <a:prstGeom prst="rect">
            <a:avLst/>
          </a:prstGeom>
          <a:solidFill>
            <a:schemeClr val="tx1">
              <a:lumMod val="65000"/>
              <a:lumOff val="3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74" name="Group 73"/>
          <p:cNvGrpSpPr/>
          <p:nvPr/>
        </p:nvGrpSpPr>
        <p:grpSpPr>
          <a:xfrm>
            <a:off x="0" y="1276350"/>
            <a:ext cx="2057400" cy="250088"/>
            <a:chOff x="0" y="1064362"/>
            <a:chExt cx="2057400" cy="250088"/>
          </a:xfrm>
        </p:grpSpPr>
        <p:sp>
          <p:nvSpPr>
            <p:cNvPr id="20" name="Rectangle 19"/>
            <p:cNvSpPr/>
            <p:nvPr/>
          </p:nvSpPr>
          <p:spPr>
            <a:xfrm>
              <a:off x="0" y="1123950"/>
              <a:ext cx="304800" cy="190500"/>
            </a:xfrm>
            <a:prstGeom prst="rect">
              <a:avLst/>
            </a:prstGeom>
            <a:solidFill>
              <a:schemeClr val="accent6">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ubtitle 2"/>
            <p:cNvSpPr txBox="1">
              <a:spLocks/>
            </p:cNvSpPr>
            <p:nvPr/>
          </p:nvSpPr>
          <p:spPr>
            <a:xfrm>
              <a:off x="304800" y="10643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1</a:t>
              </a:r>
              <a:endParaRPr lang="en-US" sz="1400" dirty="0">
                <a:solidFill>
                  <a:schemeClr val="bg1">
                    <a:lumMod val="85000"/>
                  </a:schemeClr>
                </a:solidFill>
              </a:endParaRPr>
            </a:p>
          </p:txBody>
        </p:sp>
      </p:grpSp>
      <p:grpSp>
        <p:nvGrpSpPr>
          <p:cNvPr id="75" name="Group 74"/>
          <p:cNvGrpSpPr/>
          <p:nvPr/>
        </p:nvGrpSpPr>
        <p:grpSpPr>
          <a:xfrm>
            <a:off x="55" y="1540950"/>
            <a:ext cx="2057345" cy="238333"/>
            <a:chOff x="55" y="1328962"/>
            <a:chExt cx="2057345" cy="238333"/>
          </a:xfrm>
        </p:grpSpPr>
        <p:sp>
          <p:nvSpPr>
            <p:cNvPr id="21" name="Rectangle 20"/>
            <p:cNvSpPr/>
            <p:nvPr/>
          </p:nvSpPr>
          <p:spPr>
            <a:xfrm>
              <a:off x="55" y="1376795"/>
              <a:ext cx="304800" cy="190500"/>
            </a:xfrm>
            <a:prstGeom prst="rect">
              <a:avLst/>
            </a:prstGeom>
            <a:solidFill>
              <a:schemeClr val="accent1">
                <a:lumMod val="5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ubtitle 2"/>
            <p:cNvSpPr txBox="1">
              <a:spLocks/>
            </p:cNvSpPr>
            <p:nvPr/>
          </p:nvSpPr>
          <p:spPr>
            <a:xfrm>
              <a:off x="304800" y="1328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2</a:t>
              </a:r>
              <a:endParaRPr lang="en-US" sz="1400" dirty="0">
                <a:solidFill>
                  <a:schemeClr val="bg1">
                    <a:lumMod val="85000"/>
                  </a:schemeClr>
                </a:solidFill>
              </a:endParaRPr>
            </a:p>
          </p:txBody>
        </p:sp>
      </p:grpSp>
      <p:grpSp>
        <p:nvGrpSpPr>
          <p:cNvPr id="76" name="Group 75"/>
          <p:cNvGrpSpPr/>
          <p:nvPr/>
        </p:nvGrpSpPr>
        <p:grpSpPr>
          <a:xfrm>
            <a:off x="330" y="1798350"/>
            <a:ext cx="2057070" cy="233778"/>
            <a:chOff x="330" y="1586362"/>
            <a:chExt cx="2057070" cy="233778"/>
          </a:xfrm>
        </p:grpSpPr>
        <p:sp>
          <p:nvSpPr>
            <p:cNvPr id="22" name="Rectangle 21"/>
            <p:cNvSpPr/>
            <p:nvPr/>
          </p:nvSpPr>
          <p:spPr>
            <a:xfrm>
              <a:off x="330" y="1629640"/>
              <a:ext cx="304800" cy="190500"/>
            </a:xfrm>
            <a:prstGeom prst="rect">
              <a:avLst/>
            </a:prstGeom>
            <a:solidFill>
              <a:schemeClr val="accent5">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4" name="Subtitle 2"/>
            <p:cNvSpPr txBox="1">
              <a:spLocks/>
            </p:cNvSpPr>
            <p:nvPr/>
          </p:nvSpPr>
          <p:spPr>
            <a:xfrm>
              <a:off x="304800" y="15863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3</a:t>
              </a:r>
              <a:endParaRPr lang="en-US" sz="1400" dirty="0">
                <a:solidFill>
                  <a:schemeClr val="bg1">
                    <a:lumMod val="85000"/>
                  </a:schemeClr>
                </a:solidFill>
              </a:endParaRPr>
            </a:p>
          </p:txBody>
        </p:sp>
      </p:grpSp>
      <p:grpSp>
        <p:nvGrpSpPr>
          <p:cNvPr id="77" name="Group 76"/>
          <p:cNvGrpSpPr/>
          <p:nvPr/>
        </p:nvGrpSpPr>
        <p:grpSpPr>
          <a:xfrm>
            <a:off x="110" y="2059950"/>
            <a:ext cx="2057290" cy="225023"/>
            <a:chOff x="110" y="1847962"/>
            <a:chExt cx="2057290" cy="225023"/>
          </a:xfrm>
        </p:grpSpPr>
        <p:sp>
          <p:nvSpPr>
            <p:cNvPr id="23" name="Rectangle 22"/>
            <p:cNvSpPr/>
            <p:nvPr/>
          </p:nvSpPr>
          <p:spPr>
            <a:xfrm>
              <a:off x="110" y="1882485"/>
              <a:ext cx="304800" cy="190500"/>
            </a:xfrm>
            <a:prstGeom prst="rect">
              <a:avLst/>
            </a:prstGeom>
            <a:solidFill>
              <a:schemeClr val="bg1">
                <a:lumMod val="8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5" name="Subtitle 2"/>
            <p:cNvSpPr txBox="1">
              <a:spLocks/>
            </p:cNvSpPr>
            <p:nvPr/>
          </p:nvSpPr>
          <p:spPr>
            <a:xfrm>
              <a:off x="304800" y="1847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4</a:t>
              </a:r>
              <a:endParaRPr lang="en-US" sz="1400" dirty="0">
                <a:solidFill>
                  <a:schemeClr val="bg1">
                    <a:lumMod val="85000"/>
                  </a:schemeClr>
                </a:solidFill>
              </a:endParaRPr>
            </a:p>
          </p:txBody>
        </p:sp>
      </p:grpSp>
      <p:grpSp>
        <p:nvGrpSpPr>
          <p:cNvPr id="78" name="Group 77"/>
          <p:cNvGrpSpPr/>
          <p:nvPr/>
        </p:nvGrpSpPr>
        <p:grpSpPr>
          <a:xfrm>
            <a:off x="165" y="2322817"/>
            <a:ext cx="2057235" cy="215001"/>
            <a:chOff x="165" y="2110829"/>
            <a:chExt cx="2057235" cy="215001"/>
          </a:xfrm>
        </p:grpSpPr>
        <p:sp>
          <p:nvSpPr>
            <p:cNvPr id="24" name="Rectangle 23"/>
            <p:cNvSpPr/>
            <p:nvPr/>
          </p:nvSpPr>
          <p:spPr>
            <a:xfrm>
              <a:off x="165" y="2135330"/>
              <a:ext cx="304800" cy="190500"/>
            </a:xfrm>
            <a:prstGeom prst="rect">
              <a:avLst/>
            </a:prstGeom>
            <a:solidFill>
              <a:schemeClr val="accent3">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6" name="Subtitle 2"/>
            <p:cNvSpPr txBox="1">
              <a:spLocks/>
            </p:cNvSpPr>
            <p:nvPr/>
          </p:nvSpPr>
          <p:spPr>
            <a:xfrm>
              <a:off x="304800" y="2110829"/>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5</a:t>
              </a:r>
              <a:endParaRPr lang="en-US" sz="1400" dirty="0">
                <a:solidFill>
                  <a:schemeClr val="bg1">
                    <a:lumMod val="85000"/>
                  </a:schemeClr>
                </a:solidFill>
              </a:endParaRPr>
            </a:p>
          </p:txBody>
        </p:sp>
      </p:grpSp>
      <p:grpSp>
        <p:nvGrpSpPr>
          <p:cNvPr id="79" name="Group 78"/>
          <p:cNvGrpSpPr/>
          <p:nvPr/>
        </p:nvGrpSpPr>
        <p:grpSpPr>
          <a:xfrm>
            <a:off x="385" y="2627943"/>
            <a:ext cx="2285615" cy="274920"/>
            <a:chOff x="385" y="2303755"/>
            <a:chExt cx="2057015" cy="274920"/>
          </a:xfrm>
        </p:grpSpPr>
        <p:sp>
          <p:nvSpPr>
            <p:cNvPr id="25" name="Rectangle 24"/>
            <p:cNvSpPr/>
            <p:nvPr/>
          </p:nvSpPr>
          <p:spPr>
            <a:xfrm>
              <a:off x="385" y="2388175"/>
              <a:ext cx="304800" cy="190500"/>
            </a:xfrm>
            <a:prstGeom prst="rect">
              <a:avLst/>
            </a:prstGeom>
            <a:solidFill>
              <a:schemeClr val="accent1">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7" name="Subtitle 2"/>
            <p:cNvSpPr txBox="1">
              <a:spLocks/>
            </p:cNvSpPr>
            <p:nvPr/>
          </p:nvSpPr>
          <p:spPr>
            <a:xfrm>
              <a:off x="304800" y="2303755"/>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200" dirty="0">
                  <a:solidFill>
                    <a:schemeClr val="bg1">
                      <a:lumMod val="85000"/>
                    </a:schemeClr>
                  </a:solidFill>
                </a:rPr>
                <a:t>6 </a:t>
              </a:r>
              <a:r>
                <a:rPr lang="en-US" sz="1200" dirty="0">
                  <a:solidFill>
                    <a:schemeClr val="bg1">
                      <a:lumMod val="85000"/>
                    </a:schemeClr>
                  </a:solidFill>
                </a:rPr>
                <a:t>Determine relationships among the variables</a:t>
              </a:r>
            </a:p>
            <a:p>
              <a:pPr algn="l"/>
              <a:endParaRPr lang="en-US" sz="1400" dirty="0">
                <a:solidFill>
                  <a:schemeClr val="bg1">
                    <a:lumMod val="85000"/>
                  </a:schemeClr>
                </a:solidFill>
              </a:endParaRPr>
            </a:p>
          </p:txBody>
        </p:sp>
      </p:grpSp>
      <p:grpSp>
        <p:nvGrpSpPr>
          <p:cNvPr id="80" name="Group 79"/>
          <p:cNvGrpSpPr/>
          <p:nvPr/>
        </p:nvGrpSpPr>
        <p:grpSpPr>
          <a:xfrm>
            <a:off x="440" y="3015650"/>
            <a:ext cx="2056960" cy="217655"/>
            <a:chOff x="440" y="2613865"/>
            <a:chExt cx="2056960" cy="217655"/>
          </a:xfrm>
        </p:grpSpPr>
        <p:sp>
          <p:nvSpPr>
            <p:cNvPr id="26" name="Rectangle 25"/>
            <p:cNvSpPr/>
            <p:nvPr/>
          </p:nvSpPr>
          <p:spPr>
            <a:xfrm>
              <a:off x="440" y="2641020"/>
              <a:ext cx="304800" cy="190500"/>
            </a:xfrm>
            <a:prstGeom prst="rect">
              <a:avLst/>
            </a:prstGeom>
            <a:solidFill>
              <a:schemeClr val="accent4">
                <a:lumMod val="5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8" name="Subtitle 2"/>
            <p:cNvSpPr txBox="1">
              <a:spLocks/>
            </p:cNvSpPr>
            <p:nvPr/>
          </p:nvSpPr>
          <p:spPr>
            <a:xfrm>
              <a:off x="304800" y="2613865"/>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7</a:t>
              </a:r>
              <a:endParaRPr lang="en-US" sz="1400" dirty="0">
                <a:solidFill>
                  <a:schemeClr val="bg1">
                    <a:lumMod val="85000"/>
                  </a:schemeClr>
                </a:solidFill>
              </a:endParaRPr>
            </a:p>
          </p:txBody>
        </p:sp>
      </p:grpSp>
      <p:grpSp>
        <p:nvGrpSpPr>
          <p:cNvPr id="81" name="Group 80"/>
          <p:cNvGrpSpPr/>
          <p:nvPr/>
        </p:nvGrpSpPr>
        <p:grpSpPr>
          <a:xfrm>
            <a:off x="220" y="3267168"/>
            <a:ext cx="2057180" cy="218982"/>
            <a:chOff x="220" y="2865383"/>
            <a:chExt cx="2057180" cy="218982"/>
          </a:xfrm>
        </p:grpSpPr>
        <p:sp>
          <p:nvSpPr>
            <p:cNvPr id="27" name="Rectangle 26"/>
            <p:cNvSpPr/>
            <p:nvPr/>
          </p:nvSpPr>
          <p:spPr>
            <a:xfrm>
              <a:off x="220" y="2893865"/>
              <a:ext cx="304800" cy="190500"/>
            </a:xfrm>
            <a:prstGeom prst="rect">
              <a:avLst/>
            </a:prstGeom>
            <a:solidFill>
              <a:schemeClr val="accent6">
                <a:lumMod val="60000"/>
                <a:lumOff val="4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9" name="Subtitle 2"/>
            <p:cNvSpPr txBox="1">
              <a:spLocks/>
            </p:cNvSpPr>
            <p:nvPr/>
          </p:nvSpPr>
          <p:spPr>
            <a:xfrm>
              <a:off x="304800" y="2865383"/>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8</a:t>
              </a:r>
              <a:endParaRPr lang="en-US" sz="1400" dirty="0">
                <a:solidFill>
                  <a:schemeClr val="bg1">
                    <a:lumMod val="85000"/>
                  </a:schemeClr>
                </a:solidFill>
              </a:endParaRPr>
            </a:p>
          </p:txBody>
        </p:sp>
      </p:grpSp>
      <p:sp>
        <p:nvSpPr>
          <p:cNvPr id="3" name="Subtitle 2"/>
          <p:cNvSpPr>
            <a:spLocks noGrp="1"/>
          </p:cNvSpPr>
          <p:nvPr>
            <p:ph type="subTitle" idx="1"/>
          </p:nvPr>
        </p:nvSpPr>
        <p:spPr>
          <a:xfrm>
            <a:off x="-76200" y="57150"/>
            <a:ext cx="2133600" cy="695325"/>
          </a:xfrm>
        </p:spPr>
        <p:txBody>
          <a:bodyPr>
            <a:normAutofit/>
          </a:bodyPr>
          <a:lstStyle/>
          <a:p>
            <a:r>
              <a:rPr lang="tr-TR" sz="2400" b="1" dirty="0">
                <a:solidFill>
                  <a:schemeClr val="bg1">
                    <a:lumMod val="95000"/>
                  </a:schemeClr>
                </a:solidFill>
              </a:rPr>
              <a:t>Content</a:t>
            </a:r>
            <a:endParaRPr lang="en-US" sz="2400" b="1" dirty="0">
              <a:solidFill>
                <a:schemeClr val="bg1">
                  <a:lumMod val="95000"/>
                </a:schemeClr>
              </a:solidFill>
            </a:endParaRPr>
          </a:p>
        </p:txBody>
      </p:sp>
      <p:sp>
        <p:nvSpPr>
          <p:cNvPr id="4" name="Rectangle 3"/>
          <p:cNvSpPr/>
          <p:nvPr/>
        </p:nvSpPr>
        <p:spPr>
          <a:xfrm>
            <a:off x="-36000" y="2656747"/>
            <a:ext cx="2093400" cy="386058"/>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https://www.kaggle.io/svf/678998/aac9cd7c2b4db7d95f1f2727e2a11177/__results___files/figure-html/Engine%20Power%20vs.%20Vehicle%20Type-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9800" y="34629"/>
            <a:ext cx="3429000" cy="244928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s://www.kaggle.io/svf/678998/aac9cd7c2b4db7d95f1f2727e2a11177/__results___files/figure-html/Selling%20Time%20vs.%20Price-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22444" y="2589160"/>
            <a:ext cx="3376160" cy="2411543"/>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https://www.kaggle.io/svf/678998/aac9cd7c2b4db7d95f1f2727e2a11177/__results___files/figure-html/Kilometer%20vs.%20Selling%20Time-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13890" y="2571750"/>
            <a:ext cx="3424910" cy="2446365"/>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https://www.kaggle.io/svf/678998/aac9cd7c2b4db7d95f1f2727e2a11177/__results___files/figure-html/Engine%20Power%20vs.%20Selling%20Time-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22444" y="46425"/>
            <a:ext cx="3376160" cy="2411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5488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p:cNvSpPr/>
          <p:nvPr/>
        </p:nvSpPr>
        <p:spPr>
          <a:xfrm>
            <a:off x="0" y="0"/>
            <a:ext cx="9144000" cy="5143500"/>
          </a:xfrm>
          <a:prstGeom prst="rect">
            <a:avLst/>
          </a:prstGeom>
          <a:gradFill flip="none" rotWithShape="1">
            <a:gsLst>
              <a:gs pos="0">
                <a:schemeClr val="bg1">
                  <a:lumMod val="85000"/>
                </a:schemeClr>
              </a:gs>
              <a:gs pos="50000">
                <a:schemeClr val="bg1">
                  <a:lumMod val="65000"/>
                </a:schemeClr>
              </a:gs>
              <a:gs pos="100000">
                <a:schemeClr val="tx1">
                  <a:lumMod val="65000"/>
                  <a:lumOff val="35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h</a:t>
            </a:r>
            <a:endParaRPr lang="en-US" dirty="0"/>
          </a:p>
        </p:txBody>
      </p:sp>
      <p:sp>
        <p:nvSpPr>
          <p:cNvPr id="2" name="Title 1" hidden="1"/>
          <p:cNvSpPr>
            <a:spLocks noGrp="1"/>
          </p:cNvSpPr>
          <p:nvPr>
            <p:ph type="ctrTitle"/>
          </p:nvPr>
        </p:nvSpPr>
        <p:spPr>
          <a:xfrm>
            <a:off x="685800" y="2093119"/>
            <a:ext cx="7772400" cy="1102519"/>
          </a:xfrm>
        </p:spPr>
        <p:txBody>
          <a:bodyPr/>
          <a:lstStyle/>
          <a:p>
            <a:endParaRPr lang="en-US" dirty="0"/>
          </a:p>
        </p:txBody>
      </p:sp>
      <p:sp>
        <p:nvSpPr>
          <p:cNvPr id="18" name="Rectangle 17"/>
          <p:cNvSpPr/>
          <p:nvPr/>
        </p:nvSpPr>
        <p:spPr>
          <a:xfrm>
            <a:off x="-76200" y="-58291"/>
            <a:ext cx="2209800" cy="5223053"/>
          </a:xfrm>
          <a:prstGeom prst="rect">
            <a:avLst/>
          </a:prstGeom>
          <a:solidFill>
            <a:schemeClr val="tx1">
              <a:lumMod val="65000"/>
              <a:lumOff val="3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74" name="Group 73"/>
          <p:cNvGrpSpPr/>
          <p:nvPr/>
        </p:nvGrpSpPr>
        <p:grpSpPr>
          <a:xfrm>
            <a:off x="0" y="1276350"/>
            <a:ext cx="2057400" cy="250088"/>
            <a:chOff x="0" y="1064362"/>
            <a:chExt cx="2057400" cy="250088"/>
          </a:xfrm>
        </p:grpSpPr>
        <p:sp>
          <p:nvSpPr>
            <p:cNvPr id="20" name="Rectangle 19"/>
            <p:cNvSpPr/>
            <p:nvPr/>
          </p:nvSpPr>
          <p:spPr>
            <a:xfrm>
              <a:off x="0" y="1123950"/>
              <a:ext cx="304800" cy="190500"/>
            </a:xfrm>
            <a:prstGeom prst="rect">
              <a:avLst/>
            </a:prstGeom>
            <a:solidFill>
              <a:schemeClr val="accent6">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ubtitle 2"/>
            <p:cNvSpPr txBox="1">
              <a:spLocks/>
            </p:cNvSpPr>
            <p:nvPr/>
          </p:nvSpPr>
          <p:spPr>
            <a:xfrm>
              <a:off x="304800" y="10643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1</a:t>
              </a:r>
              <a:endParaRPr lang="en-US" sz="1400" dirty="0">
                <a:solidFill>
                  <a:schemeClr val="bg1">
                    <a:lumMod val="85000"/>
                  </a:schemeClr>
                </a:solidFill>
              </a:endParaRPr>
            </a:p>
          </p:txBody>
        </p:sp>
      </p:grpSp>
      <p:grpSp>
        <p:nvGrpSpPr>
          <p:cNvPr id="75" name="Group 74"/>
          <p:cNvGrpSpPr/>
          <p:nvPr/>
        </p:nvGrpSpPr>
        <p:grpSpPr>
          <a:xfrm>
            <a:off x="55" y="1540950"/>
            <a:ext cx="2057345" cy="238333"/>
            <a:chOff x="55" y="1328962"/>
            <a:chExt cx="2057345" cy="238333"/>
          </a:xfrm>
        </p:grpSpPr>
        <p:sp>
          <p:nvSpPr>
            <p:cNvPr id="21" name="Rectangle 20"/>
            <p:cNvSpPr/>
            <p:nvPr/>
          </p:nvSpPr>
          <p:spPr>
            <a:xfrm>
              <a:off x="55" y="1376795"/>
              <a:ext cx="304800" cy="190500"/>
            </a:xfrm>
            <a:prstGeom prst="rect">
              <a:avLst/>
            </a:prstGeom>
            <a:solidFill>
              <a:schemeClr val="accent1">
                <a:lumMod val="5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ubtitle 2"/>
            <p:cNvSpPr txBox="1">
              <a:spLocks/>
            </p:cNvSpPr>
            <p:nvPr/>
          </p:nvSpPr>
          <p:spPr>
            <a:xfrm>
              <a:off x="304800" y="1328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2</a:t>
              </a:r>
              <a:endParaRPr lang="en-US" sz="1400" dirty="0">
                <a:solidFill>
                  <a:schemeClr val="bg1">
                    <a:lumMod val="85000"/>
                  </a:schemeClr>
                </a:solidFill>
              </a:endParaRPr>
            </a:p>
          </p:txBody>
        </p:sp>
      </p:grpSp>
      <p:grpSp>
        <p:nvGrpSpPr>
          <p:cNvPr id="76" name="Group 75"/>
          <p:cNvGrpSpPr/>
          <p:nvPr/>
        </p:nvGrpSpPr>
        <p:grpSpPr>
          <a:xfrm>
            <a:off x="330" y="1798350"/>
            <a:ext cx="2057070" cy="233778"/>
            <a:chOff x="330" y="1586362"/>
            <a:chExt cx="2057070" cy="233778"/>
          </a:xfrm>
        </p:grpSpPr>
        <p:sp>
          <p:nvSpPr>
            <p:cNvPr id="22" name="Rectangle 21"/>
            <p:cNvSpPr/>
            <p:nvPr/>
          </p:nvSpPr>
          <p:spPr>
            <a:xfrm>
              <a:off x="330" y="1629640"/>
              <a:ext cx="304800" cy="190500"/>
            </a:xfrm>
            <a:prstGeom prst="rect">
              <a:avLst/>
            </a:prstGeom>
            <a:solidFill>
              <a:schemeClr val="accent5">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4" name="Subtitle 2"/>
            <p:cNvSpPr txBox="1">
              <a:spLocks/>
            </p:cNvSpPr>
            <p:nvPr/>
          </p:nvSpPr>
          <p:spPr>
            <a:xfrm>
              <a:off x="304800" y="15863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3</a:t>
              </a:r>
              <a:endParaRPr lang="en-US" sz="1400" dirty="0">
                <a:solidFill>
                  <a:schemeClr val="bg1">
                    <a:lumMod val="85000"/>
                  </a:schemeClr>
                </a:solidFill>
              </a:endParaRPr>
            </a:p>
          </p:txBody>
        </p:sp>
      </p:grpSp>
      <p:grpSp>
        <p:nvGrpSpPr>
          <p:cNvPr id="77" name="Group 76"/>
          <p:cNvGrpSpPr/>
          <p:nvPr/>
        </p:nvGrpSpPr>
        <p:grpSpPr>
          <a:xfrm>
            <a:off x="110" y="2059950"/>
            <a:ext cx="2057290" cy="225023"/>
            <a:chOff x="110" y="1847962"/>
            <a:chExt cx="2057290" cy="225023"/>
          </a:xfrm>
        </p:grpSpPr>
        <p:sp>
          <p:nvSpPr>
            <p:cNvPr id="23" name="Rectangle 22"/>
            <p:cNvSpPr/>
            <p:nvPr/>
          </p:nvSpPr>
          <p:spPr>
            <a:xfrm>
              <a:off x="110" y="1882485"/>
              <a:ext cx="304800" cy="190500"/>
            </a:xfrm>
            <a:prstGeom prst="rect">
              <a:avLst/>
            </a:prstGeom>
            <a:solidFill>
              <a:schemeClr val="bg1">
                <a:lumMod val="8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5" name="Subtitle 2"/>
            <p:cNvSpPr txBox="1">
              <a:spLocks/>
            </p:cNvSpPr>
            <p:nvPr/>
          </p:nvSpPr>
          <p:spPr>
            <a:xfrm>
              <a:off x="304800" y="1847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4</a:t>
              </a:r>
              <a:endParaRPr lang="en-US" sz="1400" dirty="0">
                <a:solidFill>
                  <a:schemeClr val="bg1">
                    <a:lumMod val="85000"/>
                  </a:schemeClr>
                </a:solidFill>
              </a:endParaRPr>
            </a:p>
          </p:txBody>
        </p:sp>
      </p:grpSp>
      <p:grpSp>
        <p:nvGrpSpPr>
          <p:cNvPr id="78" name="Group 77"/>
          <p:cNvGrpSpPr/>
          <p:nvPr/>
        </p:nvGrpSpPr>
        <p:grpSpPr>
          <a:xfrm>
            <a:off x="165" y="2322817"/>
            <a:ext cx="2057235" cy="215001"/>
            <a:chOff x="165" y="2110829"/>
            <a:chExt cx="2057235" cy="215001"/>
          </a:xfrm>
        </p:grpSpPr>
        <p:sp>
          <p:nvSpPr>
            <p:cNvPr id="24" name="Rectangle 23"/>
            <p:cNvSpPr/>
            <p:nvPr/>
          </p:nvSpPr>
          <p:spPr>
            <a:xfrm>
              <a:off x="165" y="2135330"/>
              <a:ext cx="304800" cy="190500"/>
            </a:xfrm>
            <a:prstGeom prst="rect">
              <a:avLst/>
            </a:prstGeom>
            <a:solidFill>
              <a:schemeClr val="accent3">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6" name="Subtitle 2"/>
            <p:cNvSpPr txBox="1">
              <a:spLocks/>
            </p:cNvSpPr>
            <p:nvPr/>
          </p:nvSpPr>
          <p:spPr>
            <a:xfrm>
              <a:off x="304800" y="2110829"/>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5</a:t>
              </a:r>
              <a:endParaRPr lang="en-US" sz="1400" dirty="0">
                <a:solidFill>
                  <a:schemeClr val="bg1">
                    <a:lumMod val="85000"/>
                  </a:schemeClr>
                </a:solidFill>
              </a:endParaRPr>
            </a:p>
          </p:txBody>
        </p:sp>
      </p:grpSp>
      <p:grpSp>
        <p:nvGrpSpPr>
          <p:cNvPr id="79" name="Group 78"/>
          <p:cNvGrpSpPr/>
          <p:nvPr/>
        </p:nvGrpSpPr>
        <p:grpSpPr>
          <a:xfrm>
            <a:off x="385" y="2627943"/>
            <a:ext cx="2285615" cy="274920"/>
            <a:chOff x="385" y="2303755"/>
            <a:chExt cx="2057015" cy="274920"/>
          </a:xfrm>
        </p:grpSpPr>
        <p:sp>
          <p:nvSpPr>
            <p:cNvPr id="25" name="Rectangle 24"/>
            <p:cNvSpPr/>
            <p:nvPr/>
          </p:nvSpPr>
          <p:spPr>
            <a:xfrm>
              <a:off x="385" y="2388175"/>
              <a:ext cx="304800" cy="190500"/>
            </a:xfrm>
            <a:prstGeom prst="rect">
              <a:avLst/>
            </a:prstGeom>
            <a:solidFill>
              <a:schemeClr val="accent1">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7" name="Subtitle 2"/>
            <p:cNvSpPr txBox="1">
              <a:spLocks/>
            </p:cNvSpPr>
            <p:nvPr/>
          </p:nvSpPr>
          <p:spPr>
            <a:xfrm>
              <a:off x="304800" y="2303755"/>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200" dirty="0">
                  <a:solidFill>
                    <a:schemeClr val="bg1">
                      <a:lumMod val="85000"/>
                    </a:schemeClr>
                  </a:solidFill>
                </a:rPr>
                <a:t>6 </a:t>
              </a:r>
              <a:r>
                <a:rPr lang="en-US" sz="1200" dirty="0">
                  <a:solidFill>
                    <a:schemeClr val="bg1">
                      <a:lumMod val="85000"/>
                    </a:schemeClr>
                  </a:solidFill>
                </a:rPr>
                <a:t>Determine relationships among the variables</a:t>
              </a:r>
            </a:p>
            <a:p>
              <a:pPr algn="l"/>
              <a:endParaRPr lang="en-US" sz="1400" dirty="0">
                <a:solidFill>
                  <a:schemeClr val="bg1">
                    <a:lumMod val="85000"/>
                  </a:schemeClr>
                </a:solidFill>
              </a:endParaRPr>
            </a:p>
          </p:txBody>
        </p:sp>
      </p:grpSp>
      <p:grpSp>
        <p:nvGrpSpPr>
          <p:cNvPr id="80" name="Group 79"/>
          <p:cNvGrpSpPr/>
          <p:nvPr/>
        </p:nvGrpSpPr>
        <p:grpSpPr>
          <a:xfrm>
            <a:off x="440" y="3015650"/>
            <a:ext cx="2056960" cy="217655"/>
            <a:chOff x="440" y="2613865"/>
            <a:chExt cx="2056960" cy="217655"/>
          </a:xfrm>
        </p:grpSpPr>
        <p:sp>
          <p:nvSpPr>
            <p:cNvPr id="26" name="Rectangle 25"/>
            <p:cNvSpPr/>
            <p:nvPr/>
          </p:nvSpPr>
          <p:spPr>
            <a:xfrm>
              <a:off x="440" y="2641020"/>
              <a:ext cx="304800" cy="190500"/>
            </a:xfrm>
            <a:prstGeom prst="rect">
              <a:avLst/>
            </a:prstGeom>
            <a:solidFill>
              <a:schemeClr val="accent4">
                <a:lumMod val="5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8" name="Subtitle 2"/>
            <p:cNvSpPr txBox="1">
              <a:spLocks/>
            </p:cNvSpPr>
            <p:nvPr/>
          </p:nvSpPr>
          <p:spPr>
            <a:xfrm>
              <a:off x="304800" y="2613865"/>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7</a:t>
              </a:r>
              <a:endParaRPr lang="en-US" sz="1400" dirty="0">
                <a:solidFill>
                  <a:schemeClr val="bg1">
                    <a:lumMod val="85000"/>
                  </a:schemeClr>
                </a:solidFill>
              </a:endParaRPr>
            </a:p>
          </p:txBody>
        </p:sp>
      </p:grpSp>
      <p:grpSp>
        <p:nvGrpSpPr>
          <p:cNvPr id="81" name="Group 80"/>
          <p:cNvGrpSpPr/>
          <p:nvPr/>
        </p:nvGrpSpPr>
        <p:grpSpPr>
          <a:xfrm>
            <a:off x="220" y="3267168"/>
            <a:ext cx="2057180" cy="218982"/>
            <a:chOff x="220" y="2865383"/>
            <a:chExt cx="2057180" cy="218982"/>
          </a:xfrm>
        </p:grpSpPr>
        <p:sp>
          <p:nvSpPr>
            <p:cNvPr id="27" name="Rectangle 26"/>
            <p:cNvSpPr/>
            <p:nvPr/>
          </p:nvSpPr>
          <p:spPr>
            <a:xfrm>
              <a:off x="220" y="2893865"/>
              <a:ext cx="304800" cy="190500"/>
            </a:xfrm>
            <a:prstGeom prst="rect">
              <a:avLst/>
            </a:prstGeom>
            <a:solidFill>
              <a:schemeClr val="accent6">
                <a:lumMod val="60000"/>
                <a:lumOff val="4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9" name="Subtitle 2"/>
            <p:cNvSpPr txBox="1">
              <a:spLocks/>
            </p:cNvSpPr>
            <p:nvPr/>
          </p:nvSpPr>
          <p:spPr>
            <a:xfrm>
              <a:off x="304800" y="2865383"/>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8</a:t>
              </a:r>
              <a:endParaRPr lang="en-US" sz="1400" dirty="0">
                <a:solidFill>
                  <a:schemeClr val="bg1">
                    <a:lumMod val="85000"/>
                  </a:schemeClr>
                </a:solidFill>
              </a:endParaRPr>
            </a:p>
          </p:txBody>
        </p:sp>
      </p:grpSp>
      <p:sp>
        <p:nvSpPr>
          <p:cNvPr id="3" name="Subtitle 2"/>
          <p:cNvSpPr>
            <a:spLocks noGrp="1"/>
          </p:cNvSpPr>
          <p:nvPr>
            <p:ph type="subTitle" idx="1"/>
          </p:nvPr>
        </p:nvSpPr>
        <p:spPr>
          <a:xfrm>
            <a:off x="-76200" y="57150"/>
            <a:ext cx="2133600" cy="695325"/>
          </a:xfrm>
        </p:spPr>
        <p:txBody>
          <a:bodyPr>
            <a:normAutofit/>
          </a:bodyPr>
          <a:lstStyle/>
          <a:p>
            <a:r>
              <a:rPr lang="tr-TR" sz="2400" b="1" dirty="0">
                <a:solidFill>
                  <a:schemeClr val="bg1">
                    <a:lumMod val="95000"/>
                  </a:schemeClr>
                </a:solidFill>
              </a:rPr>
              <a:t>Content</a:t>
            </a:r>
            <a:endParaRPr lang="en-US" sz="2400" b="1" dirty="0">
              <a:solidFill>
                <a:schemeClr val="bg1">
                  <a:lumMod val="95000"/>
                </a:schemeClr>
              </a:solidFill>
            </a:endParaRPr>
          </a:p>
        </p:txBody>
      </p:sp>
      <p:sp>
        <p:nvSpPr>
          <p:cNvPr id="4" name="Rectangle 3"/>
          <p:cNvSpPr/>
          <p:nvPr/>
        </p:nvSpPr>
        <p:spPr>
          <a:xfrm>
            <a:off x="-36000" y="2656747"/>
            <a:ext cx="2093400" cy="386058"/>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2406444" y="1903939"/>
            <a:ext cx="4158181" cy="3182411"/>
          </a:xfrm>
          <a:prstGeom prst="rect">
            <a:avLst/>
          </a:prstGeom>
        </p:spPr>
      </p:pic>
      <p:pic>
        <p:nvPicPr>
          <p:cNvPr id="40" name="Picture 39"/>
          <p:cNvPicPr>
            <a:picLocks noChangeAspect="1"/>
          </p:cNvPicPr>
          <p:nvPr/>
        </p:nvPicPr>
        <p:blipFill>
          <a:blip r:embed="rId3"/>
          <a:stretch>
            <a:fillRect/>
          </a:stretch>
        </p:blipFill>
        <p:spPr>
          <a:xfrm>
            <a:off x="2438345" y="161665"/>
            <a:ext cx="2415058" cy="1582368"/>
          </a:xfrm>
          <a:prstGeom prst="rect">
            <a:avLst/>
          </a:prstGeom>
        </p:spPr>
      </p:pic>
      <p:sp>
        <p:nvSpPr>
          <p:cNvPr id="7" name="TextBox 6"/>
          <p:cNvSpPr txBox="1"/>
          <p:nvPr/>
        </p:nvSpPr>
        <p:spPr>
          <a:xfrm>
            <a:off x="6646225" y="2059950"/>
            <a:ext cx="2368710" cy="1446550"/>
          </a:xfrm>
          <a:prstGeom prst="rect">
            <a:avLst/>
          </a:prstGeom>
          <a:noFill/>
        </p:spPr>
        <p:txBody>
          <a:bodyPr wrap="square" rtlCol="0">
            <a:spAutoFit/>
          </a:bodyPr>
          <a:lstStyle/>
          <a:p>
            <a:pPr algn="ctr"/>
            <a:r>
              <a:rPr lang="tr-TR" sz="1400" dirty="0" err="1"/>
              <a:t>Automatic</a:t>
            </a:r>
            <a:r>
              <a:rPr lang="tr-TR" sz="1400" dirty="0"/>
              <a:t> </a:t>
            </a:r>
            <a:r>
              <a:rPr lang="tr-TR" sz="1400" dirty="0" err="1"/>
              <a:t>gearbox</a:t>
            </a:r>
            <a:r>
              <a:rPr lang="tr-TR" sz="1400" dirty="0"/>
              <a:t> </a:t>
            </a:r>
            <a:r>
              <a:rPr lang="tr-TR" sz="1400" dirty="0" err="1"/>
              <a:t>cars</a:t>
            </a:r>
            <a:r>
              <a:rPr lang="tr-TR" sz="1400" dirty="0"/>
              <a:t> </a:t>
            </a:r>
            <a:r>
              <a:rPr lang="tr-TR" sz="1400" dirty="0" err="1"/>
              <a:t>are</a:t>
            </a:r>
            <a:r>
              <a:rPr lang="tr-TR" sz="1400" dirty="0"/>
              <a:t> </a:t>
            </a:r>
            <a:r>
              <a:rPr lang="tr-TR" sz="1400" dirty="0" err="1"/>
              <a:t>more</a:t>
            </a:r>
            <a:r>
              <a:rPr lang="tr-TR" sz="1400" dirty="0"/>
              <a:t> </a:t>
            </a:r>
            <a:r>
              <a:rPr lang="tr-TR" sz="1400" dirty="0" err="1"/>
              <a:t>expensive</a:t>
            </a:r>
            <a:r>
              <a:rPr lang="tr-TR" sz="1400" dirty="0"/>
              <a:t> </a:t>
            </a:r>
            <a:r>
              <a:rPr lang="tr-TR" sz="1400" dirty="0" err="1"/>
              <a:t>than</a:t>
            </a:r>
            <a:r>
              <a:rPr lang="tr-TR" sz="1400" dirty="0"/>
              <a:t> </a:t>
            </a:r>
            <a:r>
              <a:rPr lang="tr-TR" sz="1400" dirty="0" err="1"/>
              <a:t>the</a:t>
            </a:r>
            <a:r>
              <a:rPr lang="tr-TR" sz="1400" dirty="0"/>
              <a:t> </a:t>
            </a:r>
            <a:r>
              <a:rPr lang="tr-TR" sz="1400" dirty="0" err="1"/>
              <a:t>manual</a:t>
            </a:r>
            <a:r>
              <a:rPr lang="tr-TR" sz="1400" dirty="0"/>
              <a:t> </a:t>
            </a:r>
            <a:r>
              <a:rPr lang="tr-TR" sz="1400" dirty="0" err="1"/>
              <a:t>ones</a:t>
            </a:r>
            <a:r>
              <a:rPr lang="tr-TR" sz="1400" dirty="0"/>
              <a:t> but </a:t>
            </a:r>
            <a:r>
              <a:rPr lang="tr-TR" sz="1400" dirty="0" err="1"/>
              <a:t>the</a:t>
            </a:r>
            <a:r>
              <a:rPr lang="tr-TR" sz="1400" dirty="0"/>
              <a:t> </a:t>
            </a:r>
            <a:r>
              <a:rPr lang="tr-TR" sz="1400" dirty="0" err="1"/>
              <a:t>difference</a:t>
            </a:r>
            <a:r>
              <a:rPr lang="tr-TR" sz="1400" dirty="0"/>
              <a:t> </a:t>
            </a:r>
            <a:r>
              <a:rPr lang="tr-TR" sz="1400" dirty="0" err="1"/>
              <a:t>becomes</a:t>
            </a:r>
            <a:r>
              <a:rPr lang="tr-TR" sz="1400"/>
              <a:t> less</a:t>
            </a:r>
            <a:r>
              <a:rPr lang="tr-TR" sz="1400" dirty="0"/>
              <a:t> </a:t>
            </a:r>
            <a:r>
              <a:rPr lang="tr-TR" sz="1400" dirty="0" err="1"/>
              <a:t>significant</a:t>
            </a:r>
            <a:r>
              <a:rPr lang="tr-TR" sz="1400" dirty="0"/>
              <a:t> in </a:t>
            </a:r>
            <a:r>
              <a:rPr lang="tr-TR" sz="1400" dirty="0" err="1"/>
              <a:t>cheap</a:t>
            </a:r>
            <a:r>
              <a:rPr lang="tr-TR" sz="1400" dirty="0"/>
              <a:t> </a:t>
            </a:r>
            <a:r>
              <a:rPr lang="tr-TR" sz="1400" dirty="0" err="1"/>
              <a:t>cars</a:t>
            </a:r>
            <a:r>
              <a:rPr lang="tr-TR" sz="1400" dirty="0"/>
              <a:t>, </a:t>
            </a:r>
            <a:r>
              <a:rPr lang="tr-TR" sz="1400" dirty="0" err="1"/>
              <a:t>i.e</a:t>
            </a:r>
            <a:r>
              <a:rPr lang="tr-TR" sz="1400" dirty="0"/>
              <a:t>. </a:t>
            </a:r>
            <a:r>
              <a:rPr lang="tr-TR" sz="1400" dirty="0" err="1"/>
              <a:t>Kleinwagen</a:t>
            </a:r>
            <a:r>
              <a:rPr lang="tr-TR" dirty="0"/>
              <a:t>.</a:t>
            </a:r>
            <a:endParaRPr lang="en-US" dirty="0"/>
          </a:p>
        </p:txBody>
      </p:sp>
      <p:pic>
        <p:nvPicPr>
          <p:cNvPr id="10242" name="Picture 2" descr="https://www.kaggle.io/svf/678998/aac9cd7c2b4db7d95f1f2727e2a11177/__results___files/figure-html/Price%20vs.%20Gearbox-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91148" y="165604"/>
            <a:ext cx="2209800" cy="1578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990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p:cNvSpPr/>
          <p:nvPr/>
        </p:nvSpPr>
        <p:spPr>
          <a:xfrm>
            <a:off x="0" y="0"/>
            <a:ext cx="9144000" cy="5143500"/>
          </a:xfrm>
          <a:prstGeom prst="rect">
            <a:avLst/>
          </a:prstGeom>
          <a:gradFill flip="none" rotWithShape="1">
            <a:gsLst>
              <a:gs pos="0">
                <a:schemeClr val="bg1">
                  <a:lumMod val="85000"/>
                </a:schemeClr>
              </a:gs>
              <a:gs pos="50000">
                <a:schemeClr val="bg1">
                  <a:lumMod val="65000"/>
                </a:schemeClr>
              </a:gs>
              <a:gs pos="100000">
                <a:schemeClr val="tx1">
                  <a:lumMod val="65000"/>
                  <a:lumOff val="35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hidden="1"/>
          <p:cNvSpPr>
            <a:spLocks noGrp="1"/>
          </p:cNvSpPr>
          <p:nvPr>
            <p:ph type="ctrTitle"/>
          </p:nvPr>
        </p:nvSpPr>
        <p:spPr>
          <a:xfrm>
            <a:off x="685800" y="2093119"/>
            <a:ext cx="7772400" cy="1102519"/>
          </a:xfrm>
        </p:spPr>
        <p:txBody>
          <a:bodyPr/>
          <a:lstStyle/>
          <a:p>
            <a:endParaRPr lang="en-US" dirty="0"/>
          </a:p>
        </p:txBody>
      </p:sp>
      <p:sp>
        <p:nvSpPr>
          <p:cNvPr id="18" name="Rectangle 17"/>
          <p:cNvSpPr/>
          <p:nvPr/>
        </p:nvSpPr>
        <p:spPr>
          <a:xfrm>
            <a:off x="-76200" y="-58291"/>
            <a:ext cx="2209800" cy="5223053"/>
          </a:xfrm>
          <a:prstGeom prst="rect">
            <a:avLst/>
          </a:prstGeom>
          <a:solidFill>
            <a:schemeClr val="tx1">
              <a:lumMod val="65000"/>
              <a:lumOff val="3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74" name="Group 73"/>
          <p:cNvGrpSpPr/>
          <p:nvPr/>
        </p:nvGrpSpPr>
        <p:grpSpPr>
          <a:xfrm>
            <a:off x="0" y="1276350"/>
            <a:ext cx="2057400" cy="250088"/>
            <a:chOff x="0" y="1064362"/>
            <a:chExt cx="2057400" cy="250088"/>
          </a:xfrm>
        </p:grpSpPr>
        <p:sp>
          <p:nvSpPr>
            <p:cNvPr id="20" name="Rectangle 19"/>
            <p:cNvSpPr/>
            <p:nvPr/>
          </p:nvSpPr>
          <p:spPr>
            <a:xfrm>
              <a:off x="0" y="1123950"/>
              <a:ext cx="304800" cy="190500"/>
            </a:xfrm>
            <a:prstGeom prst="rect">
              <a:avLst/>
            </a:prstGeom>
            <a:solidFill>
              <a:schemeClr val="accent6">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ubtitle 2"/>
            <p:cNvSpPr txBox="1">
              <a:spLocks/>
            </p:cNvSpPr>
            <p:nvPr/>
          </p:nvSpPr>
          <p:spPr>
            <a:xfrm>
              <a:off x="304800" y="10643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1</a:t>
              </a:r>
              <a:endParaRPr lang="en-US" sz="1400" dirty="0">
                <a:solidFill>
                  <a:schemeClr val="bg1">
                    <a:lumMod val="85000"/>
                  </a:schemeClr>
                </a:solidFill>
              </a:endParaRPr>
            </a:p>
          </p:txBody>
        </p:sp>
      </p:grpSp>
      <p:grpSp>
        <p:nvGrpSpPr>
          <p:cNvPr id="75" name="Group 74"/>
          <p:cNvGrpSpPr/>
          <p:nvPr/>
        </p:nvGrpSpPr>
        <p:grpSpPr>
          <a:xfrm>
            <a:off x="55" y="1540950"/>
            <a:ext cx="2057345" cy="238333"/>
            <a:chOff x="55" y="1328962"/>
            <a:chExt cx="2057345" cy="238333"/>
          </a:xfrm>
        </p:grpSpPr>
        <p:sp>
          <p:nvSpPr>
            <p:cNvPr id="21" name="Rectangle 20"/>
            <p:cNvSpPr/>
            <p:nvPr/>
          </p:nvSpPr>
          <p:spPr>
            <a:xfrm>
              <a:off x="55" y="1376795"/>
              <a:ext cx="304800" cy="190500"/>
            </a:xfrm>
            <a:prstGeom prst="rect">
              <a:avLst/>
            </a:prstGeom>
            <a:solidFill>
              <a:schemeClr val="accent1">
                <a:lumMod val="5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ubtitle 2"/>
            <p:cNvSpPr txBox="1">
              <a:spLocks/>
            </p:cNvSpPr>
            <p:nvPr/>
          </p:nvSpPr>
          <p:spPr>
            <a:xfrm>
              <a:off x="304800" y="1328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2</a:t>
              </a:r>
              <a:endParaRPr lang="en-US" sz="1400" dirty="0">
                <a:solidFill>
                  <a:schemeClr val="bg1">
                    <a:lumMod val="85000"/>
                  </a:schemeClr>
                </a:solidFill>
              </a:endParaRPr>
            </a:p>
          </p:txBody>
        </p:sp>
      </p:grpSp>
      <p:grpSp>
        <p:nvGrpSpPr>
          <p:cNvPr id="76" name="Group 75"/>
          <p:cNvGrpSpPr/>
          <p:nvPr/>
        </p:nvGrpSpPr>
        <p:grpSpPr>
          <a:xfrm>
            <a:off x="330" y="1798350"/>
            <a:ext cx="2057070" cy="233778"/>
            <a:chOff x="330" y="1586362"/>
            <a:chExt cx="2057070" cy="233778"/>
          </a:xfrm>
        </p:grpSpPr>
        <p:sp>
          <p:nvSpPr>
            <p:cNvPr id="22" name="Rectangle 21"/>
            <p:cNvSpPr/>
            <p:nvPr/>
          </p:nvSpPr>
          <p:spPr>
            <a:xfrm>
              <a:off x="330" y="1629640"/>
              <a:ext cx="304800" cy="190500"/>
            </a:xfrm>
            <a:prstGeom prst="rect">
              <a:avLst/>
            </a:prstGeom>
            <a:solidFill>
              <a:schemeClr val="accent5">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4" name="Subtitle 2"/>
            <p:cNvSpPr txBox="1">
              <a:spLocks/>
            </p:cNvSpPr>
            <p:nvPr/>
          </p:nvSpPr>
          <p:spPr>
            <a:xfrm>
              <a:off x="304800" y="15863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3</a:t>
              </a:r>
              <a:endParaRPr lang="en-US" sz="1400" dirty="0">
                <a:solidFill>
                  <a:schemeClr val="bg1">
                    <a:lumMod val="85000"/>
                  </a:schemeClr>
                </a:solidFill>
              </a:endParaRPr>
            </a:p>
          </p:txBody>
        </p:sp>
      </p:grpSp>
      <p:grpSp>
        <p:nvGrpSpPr>
          <p:cNvPr id="77" name="Group 76"/>
          <p:cNvGrpSpPr/>
          <p:nvPr/>
        </p:nvGrpSpPr>
        <p:grpSpPr>
          <a:xfrm>
            <a:off x="110" y="2059950"/>
            <a:ext cx="2057290" cy="225023"/>
            <a:chOff x="110" y="1847962"/>
            <a:chExt cx="2057290" cy="225023"/>
          </a:xfrm>
        </p:grpSpPr>
        <p:sp>
          <p:nvSpPr>
            <p:cNvPr id="23" name="Rectangle 22"/>
            <p:cNvSpPr/>
            <p:nvPr/>
          </p:nvSpPr>
          <p:spPr>
            <a:xfrm>
              <a:off x="110" y="1882485"/>
              <a:ext cx="304800" cy="190500"/>
            </a:xfrm>
            <a:prstGeom prst="rect">
              <a:avLst/>
            </a:prstGeom>
            <a:solidFill>
              <a:schemeClr val="bg1">
                <a:lumMod val="8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5" name="Subtitle 2"/>
            <p:cNvSpPr txBox="1">
              <a:spLocks/>
            </p:cNvSpPr>
            <p:nvPr/>
          </p:nvSpPr>
          <p:spPr>
            <a:xfrm>
              <a:off x="304800" y="1847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4</a:t>
              </a:r>
              <a:endParaRPr lang="en-US" sz="1400" dirty="0">
                <a:solidFill>
                  <a:schemeClr val="bg1">
                    <a:lumMod val="85000"/>
                  </a:schemeClr>
                </a:solidFill>
              </a:endParaRPr>
            </a:p>
          </p:txBody>
        </p:sp>
      </p:grpSp>
      <p:grpSp>
        <p:nvGrpSpPr>
          <p:cNvPr id="78" name="Group 77"/>
          <p:cNvGrpSpPr/>
          <p:nvPr/>
        </p:nvGrpSpPr>
        <p:grpSpPr>
          <a:xfrm>
            <a:off x="165" y="2322817"/>
            <a:ext cx="2057235" cy="215001"/>
            <a:chOff x="165" y="2110829"/>
            <a:chExt cx="2057235" cy="215001"/>
          </a:xfrm>
        </p:grpSpPr>
        <p:sp>
          <p:nvSpPr>
            <p:cNvPr id="24" name="Rectangle 23"/>
            <p:cNvSpPr/>
            <p:nvPr/>
          </p:nvSpPr>
          <p:spPr>
            <a:xfrm>
              <a:off x="165" y="2135330"/>
              <a:ext cx="304800" cy="190500"/>
            </a:xfrm>
            <a:prstGeom prst="rect">
              <a:avLst/>
            </a:prstGeom>
            <a:solidFill>
              <a:schemeClr val="accent3">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6" name="Subtitle 2"/>
            <p:cNvSpPr txBox="1">
              <a:spLocks/>
            </p:cNvSpPr>
            <p:nvPr/>
          </p:nvSpPr>
          <p:spPr>
            <a:xfrm>
              <a:off x="304800" y="2110829"/>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5</a:t>
              </a:r>
              <a:endParaRPr lang="en-US" sz="1400" dirty="0">
                <a:solidFill>
                  <a:schemeClr val="bg1">
                    <a:lumMod val="85000"/>
                  </a:schemeClr>
                </a:solidFill>
              </a:endParaRPr>
            </a:p>
          </p:txBody>
        </p:sp>
      </p:grpSp>
      <p:grpSp>
        <p:nvGrpSpPr>
          <p:cNvPr id="79" name="Group 78"/>
          <p:cNvGrpSpPr/>
          <p:nvPr/>
        </p:nvGrpSpPr>
        <p:grpSpPr>
          <a:xfrm>
            <a:off x="385" y="2627943"/>
            <a:ext cx="2285615" cy="274920"/>
            <a:chOff x="385" y="2303755"/>
            <a:chExt cx="2057015" cy="274920"/>
          </a:xfrm>
        </p:grpSpPr>
        <p:sp>
          <p:nvSpPr>
            <p:cNvPr id="25" name="Rectangle 24"/>
            <p:cNvSpPr/>
            <p:nvPr/>
          </p:nvSpPr>
          <p:spPr>
            <a:xfrm>
              <a:off x="385" y="2388175"/>
              <a:ext cx="304800" cy="190500"/>
            </a:xfrm>
            <a:prstGeom prst="rect">
              <a:avLst/>
            </a:prstGeom>
            <a:solidFill>
              <a:schemeClr val="accent1">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7" name="Subtitle 2"/>
            <p:cNvSpPr txBox="1">
              <a:spLocks/>
            </p:cNvSpPr>
            <p:nvPr/>
          </p:nvSpPr>
          <p:spPr>
            <a:xfrm>
              <a:off x="304800" y="2303755"/>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200" dirty="0">
                  <a:solidFill>
                    <a:schemeClr val="bg1">
                      <a:lumMod val="85000"/>
                    </a:schemeClr>
                  </a:solidFill>
                </a:rPr>
                <a:t>6 </a:t>
              </a:r>
              <a:r>
                <a:rPr lang="en-US" sz="1200" dirty="0">
                  <a:solidFill>
                    <a:schemeClr val="bg1">
                      <a:lumMod val="85000"/>
                    </a:schemeClr>
                  </a:solidFill>
                </a:rPr>
                <a:t>Determine relationships among the variables</a:t>
              </a:r>
            </a:p>
            <a:p>
              <a:pPr algn="l"/>
              <a:endParaRPr lang="en-US" sz="1400" dirty="0">
                <a:solidFill>
                  <a:schemeClr val="bg1">
                    <a:lumMod val="85000"/>
                  </a:schemeClr>
                </a:solidFill>
              </a:endParaRPr>
            </a:p>
          </p:txBody>
        </p:sp>
      </p:grpSp>
      <p:grpSp>
        <p:nvGrpSpPr>
          <p:cNvPr id="80" name="Group 79"/>
          <p:cNvGrpSpPr/>
          <p:nvPr/>
        </p:nvGrpSpPr>
        <p:grpSpPr>
          <a:xfrm>
            <a:off x="440" y="3015650"/>
            <a:ext cx="2056960" cy="217655"/>
            <a:chOff x="440" y="2613865"/>
            <a:chExt cx="2056960" cy="217655"/>
          </a:xfrm>
        </p:grpSpPr>
        <p:sp>
          <p:nvSpPr>
            <p:cNvPr id="26" name="Rectangle 25"/>
            <p:cNvSpPr/>
            <p:nvPr/>
          </p:nvSpPr>
          <p:spPr>
            <a:xfrm>
              <a:off x="440" y="2641020"/>
              <a:ext cx="304800" cy="190500"/>
            </a:xfrm>
            <a:prstGeom prst="rect">
              <a:avLst/>
            </a:prstGeom>
            <a:solidFill>
              <a:schemeClr val="accent4">
                <a:lumMod val="5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8" name="Subtitle 2"/>
            <p:cNvSpPr txBox="1">
              <a:spLocks/>
            </p:cNvSpPr>
            <p:nvPr/>
          </p:nvSpPr>
          <p:spPr>
            <a:xfrm>
              <a:off x="304800" y="2613865"/>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7</a:t>
              </a:r>
              <a:endParaRPr lang="en-US" sz="1400" dirty="0">
                <a:solidFill>
                  <a:schemeClr val="bg1">
                    <a:lumMod val="85000"/>
                  </a:schemeClr>
                </a:solidFill>
              </a:endParaRPr>
            </a:p>
          </p:txBody>
        </p:sp>
      </p:grpSp>
      <p:grpSp>
        <p:nvGrpSpPr>
          <p:cNvPr id="81" name="Group 80"/>
          <p:cNvGrpSpPr/>
          <p:nvPr/>
        </p:nvGrpSpPr>
        <p:grpSpPr>
          <a:xfrm>
            <a:off x="220" y="3267168"/>
            <a:ext cx="2057180" cy="218982"/>
            <a:chOff x="220" y="2865383"/>
            <a:chExt cx="2057180" cy="218982"/>
          </a:xfrm>
        </p:grpSpPr>
        <p:sp>
          <p:nvSpPr>
            <p:cNvPr id="27" name="Rectangle 26"/>
            <p:cNvSpPr/>
            <p:nvPr/>
          </p:nvSpPr>
          <p:spPr>
            <a:xfrm>
              <a:off x="220" y="2893865"/>
              <a:ext cx="304800" cy="190500"/>
            </a:xfrm>
            <a:prstGeom prst="rect">
              <a:avLst/>
            </a:prstGeom>
            <a:solidFill>
              <a:schemeClr val="accent6">
                <a:lumMod val="60000"/>
                <a:lumOff val="4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9" name="Subtitle 2"/>
            <p:cNvSpPr txBox="1">
              <a:spLocks/>
            </p:cNvSpPr>
            <p:nvPr/>
          </p:nvSpPr>
          <p:spPr>
            <a:xfrm>
              <a:off x="304800" y="2865383"/>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8</a:t>
              </a:r>
              <a:endParaRPr lang="en-US" sz="1400" dirty="0">
                <a:solidFill>
                  <a:schemeClr val="bg1">
                    <a:lumMod val="85000"/>
                  </a:schemeClr>
                </a:solidFill>
              </a:endParaRPr>
            </a:p>
          </p:txBody>
        </p:sp>
      </p:grpSp>
      <p:sp>
        <p:nvSpPr>
          <p:cNvPr id="3" name="Subtitle 2"/>
          <p:cNvSpPr>
            <a:spLocks noGrp="1"/>
          </p:cNvSpPr>
          <p:nvPr>
            <p:ph type="subTitle" idx="1"/>
          </p:nvPr>
        </p:nvSpPr>
        <p:spPr>
          <a:xfrm>
            <a:off x="-76200" y="57150"/>
            <a:ext cx="2133600" cy="695325"/>
          </a:xfrm>
        </p:spPr>
        <p:txBody>
          <a:bodyPr>
            <a:normAutofit/>
          </a:bodyPr>
          <a:lstStyle/>
          <a:p>
            <a:r>
              <a:rPr lang="tr-TR" sz="2400" b="1" dirty="0">
                <a:solidFill>
                  <a:schemeClr val="bg1">
                    <a:lumMod val="95000"/>
                  </a:schemeClr>
                </a:solidFill>
              </a:rPr>
              <a:t>Content</a:t>
            </a:r>
            <a:endParaRPr lang="en-US" sz="2400" b="1" dirty="0">
              <a:solidFill>
                <a:schemeClr val="bg1">
                  <a:lumMod val="95000"/>
                </a:schemeClr>
              </a:solidFill>
            </a:endParaRPr>
          </a:p>
        </p:txBody>
      </p:sp>
      <p:sp>
        <p:nvSpPr>
          <p:cNvPr id="4" name="Rectangle 3"/>
          <p:cNvSpPr/>
          <p:nvPr/>
        </p:nvSpPr>
        <p:spPr>
          <a:xfrm>
            <a:off x="-36000" y="2656747"/>
            <a:ext cx="2093400" cy="386058"/>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2395645" y="1286207"/>
            <a:ext cx="5452955" cy="3795762"/>
          </a:xfrm>
          <a:prstGeom prst="rect">
            <a:avLst/>
          </a:prstGeom>
        </p:spPr>
      </p:pic>
      <p:pic>
        <p:nvPicPr>
          <p:cNvPr id="40" name="Picture 39"/>
          <p:cNvPicPr>
            <a:picLocks noChangeAspect="1"/>
          </p:cNvPicPr>
          <p:nvPr/>
        </p:nvPicPr>
        <p:blipFill>
          <a:blip r:embed="rId3"/>
          <a:stretch>
            <a:fillRect/>
          </a:stretch>
        </p:blipFill>
        <p:spPr>
          <a:xfrm>
            <a:off x="2514600" y="176926"/>
            <a:ext cx="1537936" cy="1047750"/>
          </a:xfrm>
          <a:prstGeom prst="rect">
            <a:avLst/>
          </a:prstGeom>
        </p:spPr>
      </p:pic>
    </p:spTree>
    <p:extLst>
      <p:ext uri="{BB962C8B-B14F-4D97-AF65-F5344CB8AC3E}">
        <p14:creationId xmlns:p14="http://schemas.microsoft.com/office/powerpoint/2010/main" val="4008305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p:cNvSpPr/>
          <p:nvPr/>
        </p:nvSpPr>
        <p:spPr>
          <a:xfrm>
            <a:off x="0" y="0"/>
            <a:ext cx="9144000" cy="5143500"/>
          </a:xfrm>
          <a:prstGeom prst="rect">
            <a:avLst/>
          </a:prstGeom>
          <a:gradFill flip="none" rotWithShape="1">
            <a:gsLst>
              <a:gs pos="0">
                <a:schemeClr val="bg1">
                  <a:lumMod val="85000"/>
                </a:schemeClr>
              </a:gs>
              <a:gs pos="50000">
                <a:schemeClr val="bg1">
                  <a:lumMod val="65000"/>
                </a:schemeClr>
              </a:gs>
              <a:gs pos="100000">
                <a:schemeClr val="tx1">
                  <a:lumMod val="65000"/>
                  <a:lumOff val="35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hidden="1"/>
          <p:cNvSpPr>
            <a:spLocks noGrp="1"/>
          </p:cNvSpPr>
          <p:nvPr>
            <p:ph type="ctrTitle"/>
          </p:nvPr>
        </p:nvSpPr>
        <p:spPr>
          <a:xfrm>
            <a:off x="685800" y="2093119"/>
            <a:ext cx="7772400" cy="1102519"/>
          </a:xfrm>
        </p:spPr>
        <p:txBody>
          <a:bodyPr/>
          <a:lstStyle/>
          <a:p>
            <a:endParaRPr lang="en-US" dirty="0"/>
          </a:p>
        </p:txBody>
      </p:sp>
      <p:sp>
        <p:nvSpPr>
          <p:cNvPr id="18" name="Rectangle 17"/>
          <p:cNvSpPr/>
          <p:nvPr/>
        </p:nvSpPr>
        <p:spPr>
          <a:xfrm>
            <a:off x="-76200" y="-58291"/>
            <a:ext cx="2209800" cy="5223053"/>
          </a:xfrm>
          <a:prstGeom prst="rect">
            <a:avLst/>
          </a:prstGeom>
          <a:solidFill>
            <a:schemeClr val="tx1">
              <a:lumMod val="65000"/>
              <a:lumOff val="3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74" name="Group 73"/>
          <p:cNvGrpSpPr/>
          <p:nvPr/>
        </p:nvGrpSpPr>
        <p:grpSpPr>
          <a:xfrm>
            <a:off x="0" y="1276350"/>
            <a:ext cx="2057400" cy="250088"/>
            <a:chOff x="0" y="1064362"/>
            <a:chExt cx="2057400" cy="250088"/>
          </a:xfrm>
        </p:grpSpPr>
        <p:sp>
          <p:nvSpPr>
            <p:cNvPr id="20" name="Rectangle 19"/>
            <p:cNvSpPr/>
            <p:nvPr/>
          </p:nvSpPr>
          <p:spPr>
            <a:xfrm>
              <a:off x="0" y="1123950"/>
              <a:ext cx="304800" cy="190500"/>
            </a:xfrm>
            <a:prstGeom prst="rect">
              <a:avLst/>
            </a:prstGeom>
            <a:solidFill>
              <a:schemeClr val="accent6">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ubtitle 2"/>
            <p:cNvSpPr txBox="1">
              <a:spLocks/>
            </p:cNvSpPr>
            <p:nvPr/>
          </p:nvSpPr>
          <p:spPr>
            <a:xfrm>
              <a:off x="304800" y="10643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1</a:t>
              </a:r>
              <a:endParaRPr lang="en-US" sz="1400" dirty="0">
                <a:solidFill>
                  <a:schemeClr val="bg1">
                    <a:lumMod val="85000"/>
                  </a:schemeClr>
                </a:solidFill>
              </a:endParaRPr>
            </a:p>
          </p:txBody>
        </p:sp>
      </p:grpSp>
      <p:grpSp>
        <p:nvGrpSpPr>
          <p:cNvPr id="75" name="Group 74"/>
          <p:cNvGrpSpPr/>
          <p:nvPr/>
        </p:nvGrpSpPr>
        <p:grpSpPr>
          <a:xfrm>
            <a:off x="55" y="1540950"/>
            <a:ext cx="2057345" cy="238333"/>
            <a:chOff x="55" y="1328962"/>
            <a:chExt cx="2057345" cy="238333"/>
          </a:xfrm>
        </p:grpSpPr>
        <p:sp>
          <p:nvSpPr>
            <p:cNvPr id="21" name="Rectangle 20"/>
            <p:cNvSpPr/>
            <p:nvPr/>
          </p:nvSpPr>
          <p:spPr>
            <a:xfrm>
              <a:off x="55" y="1376795"/>
              <a:ext cx="304800" cy="190500"/>
            </a:xfrm>
            <a:prstGeom prst="rect">
              <a:avLst/>
            </a:prstGeom>
            <a:solidFill>
              <a:schemeClr val="accent1">
                <a:lumMod val="5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ubtitle 2"/>
            <p:cNvSpPr txBox="1">
              <a:spLocks/>
            </p:cNvSpPr>
            <p:nvPr/>
          </p:nvSpPr>
          <p:spPr>
            <a:xfrm>
              <a:off x="304800" y="1328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2</a:t>
              </a:r>
              <a:endParaRPr lang="en-US" sz="1400" dirty="0">
                <a:solidFill>
                  <a:schemeClr val="bg1">
                    <a:lumMod val="85000"/>
                  </a:schemeClr>
                </a:solidFill>
              </a:endParaRPr>
            </a:p>
          </p:txBody>
        </p:sp>
      </p:grpSp>
      <p:grpSp>
        <p:nvGrpSpPr>
          <p:cNvPr id="76" name="Group 75"/>
          <p:cNvGrpSpPr/>
          <p:nvPr/>
        </p:nvGrpSpPr>
        <p:grpSpPr>
          <a:xfrm>
            <a:off x="330" y="1798350"/>
            <a:ext cx="2057070" cy="233778"/>
            <a:chOff x="330" y="1586362"/>
            <a:chExt cx="2057070" cy="233778"/>
          </a:xfrm>
        </p:grpSpPr>
        <p:sp>
          <p:nvSpPr>
            <p:cNvPr id="22" name="Rectangle 21"/>
            <p:cNvSpPr/>
            <p:nvPr/>
          </p:nvSpPr>
          <p:spPr>
            <a:xfrm>
              <a:off x="330" y="1629640"/>
              <a:ext cx="304800" cy="190500"/>
            </a:xfrm>
            <a:prstGeom prst="rect">
              <a:avLst/>
            </a:prstGeom>
            <a:solidFill>
              <a:schemeClr val="accent5">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4" name="Subtitle 2"/>
            <p:cNvSpPr txBox="1">
              <a:spLocks/>
            </p:cNvSpPr>
            <p:nvPr/>
          </p:nvSpPr>
          <p:spPr>
            <a:xfrm>
              <a:off x="304800" y="15863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3</a:t>
              </a:r>
              <a:endParaRPr lang="en-US" sz="1400" dirty="0">
                <a:solidFill>
                  <a:schemeClr val="bg1">
                    <a:lumMod val="85000"/>
                  </a:schemeClr>
                </a:solidFill>
              </a:endParaRPr>
            </a:p>
          </p:txBody>
        </p:sp>
      </p:grpSp>
      <p:grpSp>
        <p:nvGrpSpPr>
          <p:cNvPr id="77" name="Group 76"/>
          <p:cNvGrpSpPr/>
          <p:nvPr/>
        </p:nvGrpSpPr>
        <p:grpSpPr>
          <a:xfrm>
            <a:off x="110" y="2059950"/>
            <a:ext cx="2057290" cy="225023"/>
            <a:chOff x="110" y="1847962"/>
            <a:chExt cx="2057290" cy="225023"/>
          </a:xfrm>
        </p:grpSpPr>
        <p:sp>
          <p:nvSpPr>
            <p:cNvPr id="23" name="Rectangle 22"/>
            <p:cNvSpPr/>
            <p:nvPr/>
          </p:nvSpPr>
          <p:spPr>
            <a:xfrm>
              <a:off x="110" y="1882485"/>
              <a:ext cx="304800" cy="190500"/>
            </a:xfrm>
            <a:prstGeom prst="rect">
              <a:avLst/>
            </a:prstGeom>
            <a:solidFill>
              <a:schemeClr val="bg1">
                <a:lumMod val="8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5" name="Subtitle 2"/>
            <p:cNvSpPr txBox="1">
              <a:spLocks/>
            </p:cNvSpPr>
            <p:nvPr/>
          </p:nvSpPr>
          <p:spPr>
            <a:xfrm>
              <a:off x="304800" y="1847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4</a:t>
              </a:r>
              <a:endParaRPr lang="en-US" sz="1400" dirty="0">
                <a:solidFill>
                  <a:schemeClr val="bg1">
                    <a:lumMod val="85000"/>
                  </a:schemeClr>
                </a:solidFill>
              </a:endParaRPr>
            </a:p>
          </p:txBody>
        </p:sp>
      </p:grpSp>
      <p:grpSp>
        <p:nvGrpSpPr>
          <p:cNvPr id="78" name="Group 77"/>
          <p:cNvGrpSpPr/>
          <p:nvPr/>
        </p:nvGrpSpPr>
        <p:grpSpPr>
          <a:xfrm>
            <a:off x="165" y="2322817"/>
            <a:ext cx="2057235" cy="215001"/>
            <a:chOff x="165" y="2110829"/>
            <a:chExt cx="2057235" cy="215001"/>
          </a:xfrm>
        </p:grpSpPr>
        <p:sp>
          <p:nvSpPr>
            <p:cNvPr id="24" name="Rectangle 23"/>
            <p:cNvSpPr/>
            <p:nvPr/>
          </p:nvSpPr>
          <p:spPr>
            <a:xfrm>
              <a:off x="165" y="2135330"/>
              <a:ext cx="304800" cy="190500"/>
            </a:xfrm>
            <a:prstGeom prst="rect">
              <a:avLst/>
            </a:prstGeom>
            <a:solidFill>
              <a:schemeClr val="accent3">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6" name="Subtitle 2"/>
            <p:cNvSpPr txBox="1">
              <a:spLocks/>
            </p:cNvSpPr>
            <p:nvPr/>
          </p:nvSpPr>
          <p:spPr>
            <a:xfrm>
              <a:off x="304800" y="2110829"/>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5</a:t>
              </a:r>
              <a:endParaRPr lang="en-US" sz="1400" dirty="0">
                <a:solidFill>
                  <a:schemeClr val="bg1">
                    <a:lumMod val="85000"/>
                  </a:schemeClr>
                </a:solidFill>
              </a:endParaRPr>
            </a:p>
          </p:txBody>
        </p:sp>
      </p:grpSp>
      <p:grpSp>
        <p:nvGrpSpPr>
          <p:cNvPr id="79" name="Group 78"/>
          <p:cNvGrpSpPr/>
          <p:nvPr/>
        </p:nvGrpSpPr>
        <p:grpSpPr>
          <a:xfrm>
            <a:off x="385" y="2627943"/>
            <a:ext cx="2285615" cy="274920"/>
            <a:chOff x="385" y="2303755"/>
            <a:chExt cx="2057015" cy="274920"/>
          </a:xfrm>
        </p:grpSpPr>
        <p:sp>
          <p:nvSpPr>
            <p:cNvPr id="25" name="Rectangle 24"/>
            <p:cNvSpPr/>
            <p:nvPr/>
          </p:nvSpPr>
          <p:spPr>
            <a:xfrm>
              <a:off x="385" y="2388175"/>
              <a:ext cx="304800" cy="190500"/>
            </a:xfrm>
            <a:prstGeom prst="rect">
              <a:avLst/>
            </a:prstGeom>
            <a:solidFill>
              <a:schemeClr val="accent1">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7" name="Subtitle 2"/>
            <p:cNvSpPr txBox="1">
              <a:spLocks/>
            </p:cNvSpPr>
            <p:nvPr/>
          </p:nvSpPr>
          <p:spPr>
            <a:xfrm>
              <a:off x="304800" y="2303755"/>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200" dirty="0">
                  <a:solidFill>
                    <a:schemeClr val="bg1">
                      <a:lumMod val="85000"/>
                    </a:schemeClr>
                  </a:solidFill>
                </a:rPr>
                <a:t>6 </a:t>
              </a:r>
              <a:r>
                <a:rPr lang="en-US" sz="1200" dirty="0">
                  <a:solidFill>
                    <a:schemeClr val="bg1">
                      <a:lumMod val="85000"/>
                    </a:schemeClr>
                  </a:solidFill>
                </a:rPr>
                <a:t>Determine relationships among the variables</a:t>
              </a:r>
            </a:p>
            <a:p>
              <a:pPr algn="l"/>
              <a:endParaRPr lang="en-US" sz="1400" dirty="0">
                <a:solidFill>
                  <a:schemeClr val="bg1">
                    <a:lumMod val="85000"/>
                  </a:schemeClr>
                </a:solidFill>
              </a:endParaRPr>
            </a:p>
          </p:txBody>
        </p:sp>
      </p:grpSp>
      <p:grpSp>
        <p:nvGrpSpPr>
          <p:cNvPr id="80" name="Group 79"/>
          <p:cNvGrpSpPr/>
          <p:nvPr/>
        </p:nvGrpSpPr>
        <p:grpSpPr>
          <a:xfrm>
            <a:off x="440" y="3015650"/>
            <a:ext cx="2056960" cy="217655"/>
            <a:chOff x="440" y="2613865"/>
            <a:chExt cx="2056960" cy="217655"/>
          </a:xfrm>
        </p:grpSpPr>
        <p:sp>
          <p:nvSpPr>
            <p:cNvPr id="26" name="Rectangle 25"/>
            <p:cNvSpPr/>
            <p:nvPr/>
          </p:nvSpPr>
          <p:spPr>
            <a:xfrm>
              <a:off x="440" y="2641020"/>
              <a:ext cx="304800" cy="190500"/>
            </a:xfrm>
            <a:prstGeom prst="rect">
              <a:avLst/>
            </a:prstGeom>
            <a:solidFill>
              <a:schemeClr val="accent4">
                <a:lumMod val="5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8" name="Subtitle 2"/>
            <p:cNvSpPr txBox="1">
              <a:spLocks/>
            </p:cNvSpPr>
            <p:nvPr/>
          </p:nvSpPr>
          <p:spPr>
            <a:xfrm>
              <a:off x="304800" y="2613865"/>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7</a:t>
              </a:r>
              <a:endParaRPr lang="en-US" sz="1400" dirty="0">
                <a:solidFill>
                  <a:schemeClr val="bg1">
                    <a:lumMod val="85000"/>
                  </a:schemeClr>
                </a:solidFill>
              </a:endParaRPr>
            </a:p>
          </p:txBody>
        </p:sp>
      </p:grpSp>
      <p:grpSp>
        <p:nvGrpSpPr>
          <p:cNvPr id="81" name="Group 80"/>
          <p:cNvGrpSpPr/>
          <p:nvPr/>
        </p:nvGrpSpPr>
        <p:grpSpPr>
          <a:xfrm>
            <a:off x="220" y="3267168"/>
            <a:ext cx="2057180" cy="218982"/>
            <a:chOff x="220" y="2865383"/>
            <a:chExt cx="2057180" cy="218982"/>
          </a:xfrm>
        </p:grpSpPr>
        <p:sp>
          <p:nvSpPr>
            <p:cNvPr id="27" name="Rectangle 26"/>
            <p:cNvSpPr/>
            <p:nvPr/>
          </p:nvSpPr>
          <p:spPr>
            <a:xfrm>
              <a:off x="220" y="2893865"/>
              <a:ext cx="304800" cy="190500"/>
            </a:xfrm>
            <a:prstGeom prst="rect">
              <a:avLst/>
            </a:prstGeom>
            <a:solidFill>
              <a:schemeClr val="accent6">
                <a:lumMod val="60000"/>
                <a:lumOff val="4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9" name="Subtitle 2"/>
            <p:cNvSpPr txBox="1">
              <a:spLocks/>
            </p:cNvSpPr>
            <p:nvPr/>
          </p:nvSpPr>
          <p:spPr>
            <a:xfrm>
              <a:off x="304800" y="2865383"/>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8</a:t>
              </a:r>
              <a:endParaRPr lang="en-US" sz="1400" dirty="0">
                <a:solidFill>
                  <a:schemeClr val="bg1">
                    <a:lumMod val="85000"/>
                  </a:schemeClr>
                </a:solidFill>
              </a:endParaRPr>
            </a:p>
          </p:txBody>
        </p:sp>
      </p:grpSp>
      <p:sp>
        <p:nvSpPr>
          <p:cNvPr id="3" name="Subtitle 2"/>
          <p:cNvSpPr>
            <a:spLocks noGrp="1"/>
          </p:cNvSpPr>
          <p:nvPr>
            <p:ph type="subTitle" idx="1"/>
          </p:nvPr>
        </p:nvSpPr>
        <p:spPr>
          <a:xfrm>
            <a:off x="-76200" y="57150"/>
            <a:ext cx="2133600" cy="695325"/>
          </a:xfrm>
        </p:spPr>
        <p:txBody>
          <a:bodyPr>
            <a:normAutofit/>
          </a:bodyPr>
          <a:lstStyle/>
          <a:p>
            <a:r>
              <a:rPr lang="tr-TR" sz="2400" b="1" dirty="0">
                <a:solidFill>
                  <a:schemeClr val="bg1">
                    <a:lumMod val="95000"/>
                  </a:schemeClr>
                </a:solidFill>
              </a:rPr>
              <a:t>Content</a:t>
            </a:r>
            <a:endParaRPr lang="en-US" sz="2400" b="1" dirty="0">
              <a:solidFill>
                <a:schemeClr val="bg1">
                  <a:lumMod val="95000"/>
                </a:schemeClr>
              </a:solidFill>
            </a:endParaRPr>
          </a:p>
        </p:txBody>
      </p:sp>
      <p:sp>
        <p:nvSpPr>
          <p:cNvPr id="4" name="Rectangle 3"/>
          <p:cNvSpPr/>
          <p:nvPr/>
        </p:nvSpPr>
        <p:spPr>
          <a:xfrm>
            <a:off x="-36000" y="2656747"/>
            <a:ext cx="2093400" cy="386058"/>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2514600" y="702906"/>
            <a:ext cx="6027525" cy="4399914"/>
          </a:xfrm>
          <a:prstGeom prst="rect">
            <a:avLst/>
          </a:prstGeom>
        </p:spPr>
      </p:pic>
      <p:sp>
        <p:nvSpPr>
          <p:cNvPr id="6" name="TextBox 5"/>
          <p:cNvSpPr txBox="1"/>
          <p:nvPr/>
        </p:nvSpPr>
        <p:spPr>
          <a:xfrm>
            <a:off x="2431200" y="0"/>
            <a:ext cx="6484200" cy="523220"/>
          </a:xfrm>
          <a:prstGeom prst="rect">
            <a:avLst/>
          </a:prstGeom>
          <a:noFill/>
        </p:spPr>
        <p:txBody>
          <a:bodyPr wrap="square" rtlCol="0">
            <a:spAutoFit/>
          </a:bodyPr>
          <a:lstStyle/>
          <a:p>
            <a:r>
              <a:rPr lang="en-US" sz="1400" dirty="0"/>
              <a:t>In all vehicle types, the price continues to decrease between 0-20 years (20 years is the lowest point) but starts increase after between 20-30 years. </a:t>
            </a:r>
          </a:p>
        </p:txBody>
      </p:sp>
    </p:spTree>
    <p:extLst>
      <p:ext uri="{BB962C8B-B14F-4D97-AF65-F5344CB8AC3E}">
        <p14:creationId xmlns:p14="http://schemas.microsoft.com/office/powerpoint/2010/main" val="1634677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p:cNvSpPr/>
          <p:nvPr/>
        </p:nvSpPr>
        <p:spPr>
          <a:xfrm>
            <a:off x="-13200" y="21262"/>
            <a:ext cx="9144000" cy="5143500"/>
          </a:xfrm>
          <a:prstGeom prst="rect">
            <a:avLst/>
          </a:prstGeom>
          <a:gradFill flip="none" rotWithShape="1">
            <a:gsLst>
              <a:gs pos="0">
                <a:schemeClr val="bg1">
                  <a:lumMod val="85000"/>
                </a:schemeClr>
              </a:gs>
              <a:gs pos="50000">
                <a:schemeClr val="bg1">
                  <a:lumMod val="65000"/>
                </a:schemeClr>
              </a:gs>
              <a:gs pos="100000">
                <a:schemeClr val="tx1">
                  <a:lumMod val="65000"/>
                  <a:lumOff val="35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hidden="1"/>
          <p:cNvSpPr>
            <a:spLocks noGrp="1"/>
          </p:cNvSpPr>
          <p:nvPr>
            <p:ph type="ctrTitle"/>
          </p:nvPr>
        </p:nvSpPr>
        <p:spPr>
          <a:xfrm>
            <a:off x="685800" y="2093119"/>
            <a:ext cx="7772400" cy="1102519"/>
          </a:xfrm>
        </p:spPr>
        <p:txBody>
          <a:bodyPr/>
          <a:lstStyle/>
          <a:p>
            <a:endParaRPr lang="en-US" dirty="0"/>
          </a:p>
        </p:txBody>
      </p:sp>
      <p:sp>
        <p:nvSpPr>
          <p:cNvPr id="18" name="Rectangle 17"/>
          <p:cNvSpPr/>
          <p:nvPr/>
        </p:nvSpPr>
        <p:spPr>
          <a:xfrm>
            <a:off x="-76200" y="-58291"/>
            <a:ext cx="2209800" cy="5223053"/>
          </a:xfrm>
          <a:prstGeom prst="rect">
            <a:avLst/>
          </a:prstGeom>
          <a:solidFill>
            <a:schemeClr val="tx1">
              <a:lumMod val="65000"/>
              <a:lumOff val="3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74" name="Group 73"/>
          <p:cNvGrpSpPr/>
          <p:nvPr/>
        </p:nvGrpSpPr>
        <p:grpSpPr>
          <a:xfrm>
            <a:off x="0" y="1276350"/>
            <a:ext cx="2057400" cy="250088"/>
            <a:chOff x="0" y="1064362"/>
            <a:chExt cx="2057400" cy="250088"/>
          </a:xfrm>
        </p:grpSpPr>
        <p:sp>
          <p:nvSpPr>
            <p:cNvPr id="20" name="Rectangle 19"/>
            <p:cNvSpPr/>
            <p:nvPr/>
          </p:nvSpPr>
          <p:spPr>
            <a:xfrm>
              <a:off x="0" y="1123950"/>
              <a:ext cx="304800" cy="190500"/>
            </a:xfrm>
            <a:prstGeom prst="rect">
              <a:avLst/>
            </a:prstGeom>
            <a:solidFill>
              <a:schemeClr val="accent6">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ubtitle 2"/>
            <p:cNvSpPr txBox="1">
              <a:spLocks/>
            </p:cNvSpPr>
            <p:nvPr/>
          </p:nvSpPr>
          <p:spPr>
            <a:xfrm>
              <a:off x="304800" y="10643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1</a:t>
              </a:r>
              <a:endParaRPr lang="en-US" sz="1400" dirty="0">
                <a:solidFill>
                  <a:schemeClr val="bg1">
                    <a:lumMod val="85000"/>
                  </a:schemeClr>
                </a:solidFill>
              </a:endParaRPr>
            </a:p>
          </p:txBody>
        </p:sp>
      </p:grpSp>
      <p:grpSp>
        <p:nvGrpSpPr>
          <p:cNvPr id="75" name="Group 74"/>
          <p:cNvGrpSpPr/>
          <p:nvPr/>
        </p:nvGrpSpPr>
        <p:grpSpPr>
          <a:xfrm>
            <a:off x="55" y="1540950"/>
            <a:ext cx="2057345" cy="238333"/>
            <a:chOff x="55" y="1328962"/>
            <a:chExt cx="2057345" cy="238333"/>
          </a:xfrm>
        </p:grpSpPr>
        <p:sp>
          <p:nvSpPr>
            <p:cNvPr id="21" name="Rectangle 20"/>
            <p:cNvSpPr/>
            <p:nvPr/>
          </p:nvSpPr>
          <p:spPr>
            <a:xfrm>
              <a:off x="55" y="1376795"/>
              <a:ext cx="304800" cy="190500"/>
            </a:xfrm>
            <a:prstGeom prst="rect">
              <a:avLst/>
            </a:prstGeom>
            <a:solidFill>
              <a:schemeClr val="accent1">
                <a:lumMod val="5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ubtitle 2"/>
            <p:cNvSpPr txBox="1">
              <a:spLocks/>
            </p:cNvSpPr>
            <p:nvPr/>
          </p:nvSpPr>
          <p:spPr>
            <a:xfrm>
              <a:off x="304800" y="1328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2</a:t>
              </a:r>
              <a:endParaRPr lang="en-US" sz="1400" dirty="0">
                <a:solidFill>
                  <a:schemeClr val="bg1">
                    <a:lumMod val="85000"/>
                  </a:schemeClr>
                </a:solidFill>
              </a:endParaRPr>
            </a:p>
          </p:txBody>
        </p:sp>
      </p:grpSp>
      <p:grpSp>
        <p:nvGrpSpPr>
          <p:cNvPr id="76" name="Group 75"/>
          <p:cNvGrpSpPr/>
          <p:nvPr/>
        </p:nvGrpSpPr>
        <p:grpSpPr>
          <a:xfrm>
            <a:off x="330" y="1798350"/>
            <a:ext cx="2057070" cy="233778"/>
            <a:chOff x="330" y="1586362"/>
            <a:chExt cx="2057070" cy="233778"/>
          </a:xfrm>
        </p:grpSpPr>
        <p:sp>
          <p:nvSpPr>
            <p:cNvPr id="22" name="Rectangle 21"/>
            <p:cNvSpPr/>
            <p:nvPr/>
          </p:nvSpPr>
          <p:spPr>
            <a:xfrm>
              <a:off x="330" y="1629640"/>
              <a:ext cx="304800" cy="190500"/>
            </a:xfrm>
            <a:prstGeom prst="rect">
              <a:avLst/>
            </a:prstGeom>
            <a:solidFill>
              <a:schemeClr val="accent5">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4" name="Subtitle 2"/>
            <p:cNvSpPr txBox="1">
              <a:spLocks/>
            </p:cNvSpPr>
            <p:nvPr/>
          </p:nvSpPr>
          <p:spPr>
            <a:xfrm>
              <a:off x="304800" y="15863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3</a:t>
              </a:r>
              <a:endParaRPr lang="en-US" sz="1400" dirty="0">
                <a:solidFill>
                  <a:schemeClr val="bg1">
                    <a:lumMod val="85000"/>
                  </a:schemeClr>
                </a:solidFill>
              </a:endParaRPr>
            </a:p>
          </p:txBody>
        </p:sp>
      </p:grpSp>
      <p:grpSp>
        <p:nvGrpSpPr>
          <p:cNvPr id="77" name="Group 76"/>
          <p:cNvGrpSpPr/>
          <p:nvPr/>
        </p:nvGrpSpPr>
        <p:grpSpPr>
          <a:xfrm>
            <a:off x="110" y="2059950"/>
            <a:ext cx="2057290" cy="225023"/>
            <a:chOff x="110" y="1847962"/>
            <a:chExt cx="2057290" cy="225023"/>
          </a:xfrm>
        </p:grpSpPr>
        <p:sp>
          <p:nvSpPr>
            <p:cNvPr id="23" name="Rectangle 22"/>
            <p:cNvSpPr/>
            <p:nvPr/>
          </p:nvSpPr>
          <p:spPr>
            <a:xfrm>
              <a:off x="110" y="1882485"/>
              <a:ext cx="304800" cy="190500"/>
            </a:xfrm>
            <a:prstGeom prst="rect">
              <a:avLst/>
            </a:prstGeom>
            <a:solidFill>
              <a:schemeClr val="bg1">
                <a:lumMod val="8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5" name="Subtitle 2"/>
            <p:cNvSpPr txBox="1">
              <a:spLocks/>
            </p:cNvSpPr>
            <p:nvPr/>
          </p:nvSpPr>
          <p:spPr>
            <a:xfrm>
              <a:off x="304800" y="1847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4</a:t>
              </a:r>
              <a:endParaRPr lang="en-US" sz="1400" dirty="0">
                <a:solidFill>
                  <a:schemeClr val="bg1">
                    <a:lumMod val="85000"/>
                  </a:schemeClr>
                </a:solidFill>
              </a:endParaRPr>
            </a:p>
          </p:txBody>
        </p:sp>
      </p:grpSp>
      <p:grpSp>
        <p:nvGrpSpPr>
          <p:cNvPr id="78" name="Group 77"/>
          <p:cNvGrpSpPr/>
          <p:nvPr/>
        </p:nvGrpSpPr>
        <p:grpSpPr>
          <a:xfrm>
            <a:off x="165" y="2322817"/>
            <a:ext cx="2057235" cy="215001"/>
            <a:chOff x="165" y="2110829"/>
            <a:chExt cx="2057235" cy="215001"/>
          </a:xfrm>
        </p:grpSpPr>
        <p:sp>
          <p:nvSpPr>
            <p:cNvPr id="24" name="Rectangle 23"/>
            <p:cNvSpPr/>
            <p:nvPr/>
          </p:nvSpPr>
          <p:spPr>
            <a:xfrm>
              <a:off x="165" y="2135330"/>
              <a:ext cx="304800" cy="190500"/>
            </a:xfrm>
            <a:prstGeom prst="rect">
              <a:avLst/>
            </a:prstGeom>
            <a:solidFill>
              <a:schemeClr val="accent3">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6" name="Subtitle 2"/>
            <p:cNvSpPr txBox="1">
              <a:spLocks/>
            </p:cNvSpPr>
            <p:nvPr/>
          </p:nvSpPr>
          <p:spPr>
            <a:xfrm>
              <a:off x="304800" y="2110829"/>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5</a:t>
              </a:r>
              <a:endParaRPr lang="en-US" sz="1400" dirty="0">
                <a:solidFill>
                  <a:schemeClr val="bg1">
                    <a:lumMod val="85000"/>
                  </a:schemeClr>
                </a:solidFill>
              </a:endParaRPr>
            </a:p>
          </p:txBody>
        </p:sp>
      </p:grpSp>
      <p:grpSp>
        <p:nvGrpSpPr>
          <p:cNvPr id="79" name="Group 78"/>
          <p:cNvGrpSpPr/>
          <p:nvPr/>
        </p:nvGrpSpPr>
        <p:grpSpPr>
          <a:xfrm>
            <a:off x="385" y="2627943"/>
            <a:ext cx="2285615" cy="274920"/>
            <a:chOff x="385" y="2303755"/>
            <a:chExt cx="2057015" cy="274920"/>
          </a:xfrm>
        </p:grpSpPr>
        <p:sp>
          <p:nvSpPr>
            <p:cNvPr id="25" name="Rectangle 24"/>
            <p:cNvSpPr/>
            <p:nvPr/>
          </p:nvSpPr>
          <p:spPr>
            <a:xfrm>
              <a:off x="385" y="2388175"/>
              <a:ext cx="304800" cy="190500"/>
            </a:xfrm>
            <a:prstGeom prst="rect">
              <a:avLst/>
            </a:prstGeom>
            <a:solidFill>
              <a:schemeClr val="accent1">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7" name="Subtitle 2"/>
            <p:cNvSpPr txBox="1">
              <a:spLocks/>
            </p:cNvSpPr>
            <p:nvPr/>
          </p:nvSpPr>
          <p:spPr>
            <a:xfrm>
              <a:off x="304800" y="2303755"/>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200" dirty="0">
                  <a:solidFill>
                    <a:schemeClr val="bg1">
                      <a:lumMod val="85000"/>
                    </a:schemeClr>
                  </a:solidFill>
                </a:rPr>
                <a:t>6 </a:t>
              </a:r>
              <a:r>
                <a:rPr lang="en-US" sz="1200" dirty="0">
                  <a:solidFill>
                    <a:schemeClr val="bg1">
                      <a:lumMod val="85000"/>
                    </a:schemeClr>
                  </a:solidFill>
                </a:rPr>
                <a:t>Determine relationships among the variables</a:t>
              </a:r>
            </a:p>
            <a:p>
              <a:pPr algn="l"/>
              <a:endParaRPr lang="en-US" sz="1400" dirty="0">
                <a:solidFill>
                  <a:schemeClr val="bg1">
                    <a:lumMod val="85000"/>
                  </a:schemeClr>
                </a:solidFill>
              </a:endParaRPr>
            </a:p>
          </p:txBody>
        </p:sp>
      </p:grpSp>
      <p:grpSp>
        <p:nvGrpSpPr>
          <p:cNvPr id="80" name="Group 79"/>
          <p:cNvGrpSpPr/>
          <p:nvPr/>
        </p:nvGrpSpPr>
        <p:grpSpPr>
          <a:xfrm>
            <a:off x="440" y="3015650"/>
            <a:ext cx="2056960" cy="217655"/>
            <a:chOff x="440" y="2613865"/>
            <a:chExt cx="2056960" cy="217655"/>
          </a:xfrm>
        </p:grpSpPr>
        <p:sp>
          <p:nvSpPr>
            <p:cNvPr id="26" name="Rectangle 25"/>
            <p:cNvSpPr/>
            <p:nvPr/>
          </p:nvSpPr>
          <p:spPr>
            <a:xfrm>
              <a:off x="440" y="2641020"/>
              <a:ext cx="304800" cy="190500"/>
            </a:xfrm>
            <a:prstGeom prst="rect">
              <a:avLst/>
            </a:prstGeom>
            <a:solidFill>
              <a:schemeClr val="accent4">
                <a:lumMod val="5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8" name="Subtitle 2"/>
            <p:cNvSpPr txBox="1">
              <a:spLocks/>
            </p:cNvSpPr>
            <p:nvPr/>
          </p:nvSpPr>
          <p:spPr>
            <a:xfrm>
              <a:off x="304800" y="2613865"/>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7</a:t>
              </a:r>
              <a:endParaRPr lang="en-US" sz="1400" dirty="0">
                <a:solidFill>
                  <a:schemeClr val="bg1">
                    <a:lumMod val="85000"/>
                  </a:schemeClr>
                </a:solidFill>
              </a:endParaRPr>
            </a:p>
          </p:txBody>
        </p:sp>
      </p:grpSp>
      <p:grpSp>
        <p:nvGrpSpPr>
          <p:cNvPr id="81" name="Group 80"/>
          <p:cNvGrpSpPr/>
          <p:nvPr/>
        </p:nvGrpSpPr>
        <p:grpSpPr>
          <a:xfrm>
            <a:off x="220" y="3267168"/>
            <a:ext cx="2057180" cy="218982"/>
            <a:chOff x="220" y="2865383"/>
            <a:chExt cx="2057180" cy="218982"/>
          </a:xfrm>
        </p:grpSpPr>
        <p:sp>
          <p:nvSpPr>
            <p:cNvPr id="27" name="Rectangle 26"/>
            <p:cNvSpPr/>
            <p:nvPr/>
          </p:nvSpPr>
          <p:spPr>
            <a:xfrm>
              <a:off x="220" y="2893865"/>
              <a:ext cx="304800" cy="190500"/>
            </a:xfrm>
            <a:prstGeom prst="rect">
              <a:avLst/>
            </a:prstGeom>
            <a:solidFill>
              <a:schemeClr val="accent6">
                <a:lumMod val="60000"/>
                <a:lumOff val="4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9" name="Subtitle 2"/>
            <p:cNvSpPr txBox="1">
              <a:spLocks/>
            </p:cNvSpPr>
            <p:nvPr/>
          </p:nvSpPr>
          <p:spPr>
            <a:xfrm>
              <a:off x="304800" y="2865383"/>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8</a:t>
              </a:r>
              <a:endParaRPr lang="en-US" sz="1400" dirty="0">
                <a:solidFill>
                  <a:schemeClr val="bg1">
                    <a:lumMod val="85000"/>
                  </a:schemeClr>
                </a:solidFill>
              </a:endParaRPr>
            </a:p>
          </p:txBody>
        </p:sp>
      </p:grpSp>
      <p:sp>
        <p:nvSpPr>
          <p:cNvPr id="3" name="Subtitle 2"/>
          <p:cNvSpPr>
            <a:spLocks noGrp="1"/>
          </p:cNvSpPr>
          <p:nvPr>
            <p:ph type="subTitle" idx="1"/>
          </p:nvPr>
        </p:nvSpPr>
        <p:spPr>
          <a:xfrm>
            <a:off x="-76200" y="57150"/>
            <a:ext cx="2133600" cy="695325"/>
          </a:xfrm>
        </p:spPr>
        <p:txBody>
          <a:bodyPr>
            <a:normAutofit/>
          </a:bodyPr>
          <a:lstStyle/>
          <a:p>
            <a:r>
              <a:rPr lang="tr-TR" sz="2400" b="1" dirty="0">
                <a:solidFill>
                  <a:schemeClr val="bg1">
                    <a:lumMod val="95000"/>
                  </a:schemeClr>
                </a:solidFill>
              </a:rPr>
              <a:t>Content</a:t>
            </a:r>
            <a:endParaRPr lang="en-US" sz="2400" b="1" dirty="0">
              <a:solidFill>
                <a:schemeClr val="bg1">
                  <a:lumMod val="95000"/>
                </a:schemeClr>
              </a:solidFill>
            </a:endParaRPr>
          </a:p>
        </p:txBody>
      </p:sp>
      <p:sp>
        <p:nvSpPr>
          <p:cNvPr id="4" name="Rectangle 3"/>
          <p:cNvSpPr/>
          <p:nvPr/>
        </p:nvSpPr>
        <p:spPr>
          <a:xfrm>
            <a:off x="-36000" y="2656747"/>
            <a:ext cx="2093400" cy="386058"/>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438400" y="31612"/>
            <a:ext cx="6484200" cy="523220"/>
          </a:xfrm>
          <a:prstGeom prst="rect">
            <a:avLst/>
          </a:prstGeom>
          <a:noFill/>
        </p:spPr>
        <p:txBody>
          <a:bodyPr wrap="square" rtlCol="0">
            <a:spAutoFit/>
          </a:bodyPr>
          <a:lstStyle/>
          <a:p>
            <a:r>
              <a:rPr lang="en-US" sz="1400" dirty="0"/>
              <a:t>In general, automatic gearbox cars are more expensive than the manual ones. This is especially significant in hybrid cars</a:t>
            </a:r>
            <a:r>
              <a:rPr lang="tr-TR" sz="1400" dirty="0"/>
              <a:t>.</a:t>
            </a:r>
            <a:endParaRPr lang="en-US" sz="1400" dirty="0"/>
          </a:p>
        </p:txBody>
      </p:sp>
      <p:pic>
        <p:nvPicPr>
          <p:cNvPr id="12290" name="Picture 2" descr="https://www.kaggle.io/svf/678998/aac9cd7c2b4db7d95f1f2727e2a11177/__results___files/figure-html/Price%20vs.%20Gearbox%20by%20Fuel%20Typ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570732"/>
            <a:ext cx="6253918" cy="4467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86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p:cNvSpPr/>
          <p:nvPr/>
        </p:nvSpPr>
        <p:spPr>
          <a:xfrm>
            <a:off x="0" y="0"/>
            <a:ext cx="9144000" cy="5143500"/>
          </a:xfrm>
          <a:prstGeom prst="rect">
            <a:avLst/>
          </a:prstGeom>
          <a:gradFill flip="none" rotWithShape="1">
            <a:gsLst>
              <a:gs pos="0">
                <a:schemeClr val="bg1">
                  <a:lumMod val="85000"/>
                </a:schemeClr>
              </a:gs>
              <a:gs pos="50000">
                <a:schemeClr val="bg1">
                  <a:lumMod val="65000"/>
                </a:schemeClr>
              </a:gs>
              <a:gs pos="100000">
                <a:schemeClr val="tx1">
                  <a:lumMod val="65000"/>
                  <a:lumOff val="35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hidden="1"/>
          <p:cNvSpPr>
            <a:spLocks noGrp="1"/>
          </p:cNvSpPr>
          <p:nvPr>
            <p:ph type="ctrTitle"/>
          </p:nvPr>
        </p:nvSpPr>
        <p:spPr>
          <a:xfrm>
            <a:off x="685800" y="2093119"/>
            <a:ext cx="7772400" cy="1102519"/>
          </a:xfrm>
        </p:spPr>
        <p:txBody>
          <a:bodyPr/>
          <a:lstStyle/>
          <a:p>
            <a:endParaRPr lang="en-US" dirty="0"/>
          </a:p>
        </p:txBody>
      </p:sp>
      <p:sp>
        <p:nvSpPr>
          <p:cNvPr id="18" name="Rectangle 17"/>
          <p:cNvSpPr/>
          <p:nvPr/>
        </p:nvSpPr>
        <p:spPr>
          <a:xfrm>
            <a:off x="-76200" y="-58291"/>
            <a:ext cx="2209800" cy="5223053"/>
          </a:xfrm>
          <a:prstGeom prst="rect">
            <a:avLst/>
          </a:prstGeom>
          <a:solidFill>
            <a:schemeClr val="tx1">
              <a:lumMod val="65000"/>
              <a:lumOff val="3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74" name="Group 73"/>
          <p:cNvGrpSpPr/>
          <p:nvPr/>
        </p:nvGrpSpPr>
        <p:grpSpPr>
          <a:xfrm>
            <a:off x="0" y="1276350"/>
            <a:ext cx="2057400" cy="250088"/>
            <a:chOff x="0" y="1064362"/>
            <a:chExt cx="2057400" cy="250088"/>
          </a:xfrm>
        </p:grpSpPr>
        <p:sp>
          <p:nvSpPr>
            <p:cNvPr id="20" name="Rectangle 19"/>
            <p:cNvSpPr/>
            <p:nvPr/>
          </p:nvSpPr>
          <p:spPr>
            <a:xfrm>
              <a:off x="0" y="1123950"/>
              <a:ext cx="304800" cy="190500"/>
            </a:xfrm>
            <a:prstGeom prst="rect">
              <a:avLst/>
            </a:prstGeom>
            <a:solidFill>
              <a:schemeClr val="accent6">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ubtitle 2"/>
            <p:cNvSpPr txBox="1">
              <a:spLocks/>
            </p:cNvSpPr>
            <p:nvPr/>
          </p:nvSpPr>
          <p:spPr>
            <a:xfrm>
              <a:off x="304800" y="10643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1</a:t>
              </a:r>
              <a:endParaRPr lang="en-US" sz="1400" dirty="0">
                <a:solidFill>
                  <a:schemeClr val="bg1">
                    <a:lumMod val="85000"/>
                  </a:schemeClr>
                </a:solidFill>
              </a:endParaRPr>
            </a:p>
          </p:txBody>
        </p:sp>
      </p:grpSp>
      <p:grpSp>
        <p:nvGrpSpPr>
          <p:cNvPr id="75" name="Group 74"/>
          <p:cNvGrpSpPr/>
          <p:nvPr/>
        </p:nvGrpSpPr>
        <p:grpSpPr>
          <a:xfrm>
            <a:off x="55" y="1540950"/>
            <a:ext cx="2057345" cy="238333"/>
            <a:chOff x="55" y="1328962"/>
            <a:chExt cx="2057345" cy="238333"/>
          </a:xfrm>
        </p:grpSpPr>
        <p:sp>
          <p:nvSpPr>
            <p:cNvPr id="21" name="Rectangle 20"/>
            <p:cNvSpPr/>
            <p:nvPr/>
          </p:nvSpPr>
          <p:spPr>
            <a:xfrm>
              <a:off x="55" y="1376795"/>
              <a:ext cx="304800" cy="190500"/>
            </a:xfrm>
            <a:prstGeom prst="rect">
              <a:avLst/>
            </a:prstGeom>
            <a:solidFill>
              <a:schemeClr val="accent1">
                <a:lumMod val="5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ubtitle 2"/>
            <p:cNvSpPr txBox="1">
              <a:spLocks/>
            </p:cNvSpPr>
            <p:nvPr/>
          </p:nvSpPr>
          <p:spPr>
            <a:xfrm>
              <a:off x="304800" y="1328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2</a:t>
              </a:r>
              <a:endParaRPr lang="en-US" sz="1400" dirty="0">
                <a:solidFill>
                  <a:schemeClr val="bg1">
                    <a:lumMod val="85000"/>
                  </a:schemeClr>
                </a:solidFill>
              </a:endParaRPr>
            </a:p>
          </p:txBody>
        </p:sp>
      </p:grpSp>
      <p:grpSp>
        <p:nvGrpSpPr>
          <p:cNvPr id="76" name="Group 75"/>
          <p:cNvGrpSpPr/>
          <p:nvPr/>
        </p:nvGrpSpPr>
        <p:grpSpPr>
          <a:xfrm>
            <a:off x="330" y="1798350"/>
            <a:ext cx="2057070" cy="233778"/>
            <a:chOff x="330" y="1586362"/>
            <a:chExt cx="2057070" cy="233778"/>
          </a:xfrm>
        </p:grpSpPr>
        <p:sp>
          <p:nvSpPr>
            <p:cNvPr id="22" name="Rectangle 21"/>
            <p:cNvSpPr/>
            <p:nvPr/>
          </p:nvSpPr>
          <p:spPr>
            <a:xfrm>
              <a:off x="330" y="1629640"/>
              <a:ext cx="304800" cy="190500"/>
            </a:xfrm>
            <a:prstGeom prst="rect">
              <a:avLst/>
            </a:prstGeom>
            <a:solidFill>
              <a:schemeClr val="accent5">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4" name="Subtitle 2"/>
            <p:cNvSpPr txBox="1">
              <a:spLocks/>
            </p:cNvSpPr>
            <p:nvPr/>
          </p:nvSpPr>
          <p:spPr>
            <a:xfrm>
              <a:off x="304800" y="15863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3</a:t>
              </a:r>
              <a:endParaRPr lang="en-US" sz="1400" dirty="0">
                <a:solidFill>
                  <a:schemeClr val="bg1">
                    <a:lumMod val="85000"/>
                  </a:schemeClr>
                </a:solidFill>
              </a:endParaRPr>
            </a:p>
          </p:txBody>
        </p:sp>
      </p:grpSp>
      <p:grpSp>
        <p:nvGrpSpPr>
          <p:cNvPr id="77" name="Group 76"/>
          <p:cNvGrpSpPr/>
          <p:nvPr/>
        </p:nvGrpSpPr>
        <p:grpSpPr>
          <a:xfrm>
            <a:off x="110" y="2059950"/>
            <a:ext cx="2057290" cy="225023"/>
            <a:chOff x="110" y="1847962"/>
            <a:chExt cx="2057290" cy="225023"/>
          </a:xfrm>
        </p:grpSpPr>
        <p:sp>
          <p:nvSpPr>
            <p:cNvPr id="23" name="Rectangle 22"/>
            <p:cNvSpPr/>
            <p:nvPr/>
          </p:nvSpPr>
          <p:spPr>
            <a:xfrm>
              <a:off x="110" y="1882485"/>
              <a:ext cx="304800" cy="190500"/>
            </a:xfrm>
            <a:prstGeom prst="rect">
              <a:avLst/>
            </a:prstGeom>
            <a:solidFill>
              <a:schemeClr val="bg1">
                <a:lumMod val="8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5" name="Subtitle 2"/>
            <p:cNvSpPr txBox="1">
              <a:spLocks/>
            </p:cNvSpPr>
            <p:nvPr/>
          </p:nvSpPr>
          <p:spPr>
            <a:xfrm>
              <a:off x="304800" y="1847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4</a:t>
              </a:r>
              <a:endParaRPr lang="en-US" sz="1400" dirty="0">
                <a:solidFill>
                  <a:schemeClr val="bg1">
                    <a:lumMod val="85000"/>
                  </a:schemeClr>
                </a:solidFill>
              </a:endParaRPr>
            </a:p>
          </p:txBody>
        </p:sp>
      </p:grpSp>
      <p:grpSp>
        <p:nvGrpSpPr>
          <p:cNvPr id="78" name="Group 77"/>
          <p:cNvGrpSpPr/>
          <p:nvPr/>
        </p:nvGrpSpPr>
        <p:grpSpPr>
          <a:xfrm>
            <a:off x="165" y="2322817"/>
            <a:ext cx="2057235" cy="215001"/>
            <a:chOff x="165" y="2110829"/>
            <a:chExt cx="2057235" cy="215001"/>
          </a:xfrm>
        </p:grpSpPr>
        <p:sp>
          <p:nvSpPr>
            <p:cNvPr id="24" name="Rectangle 23"/>
            <p:cNvSpPr/>
            <p:nvPr/>
          </p:nvSpPr>
          <p:spPr>
            <a:xfrm>
              <a:off x="165" y="2135330"/>
              <a:ext cx="304800" cy="190500"/>
            </a:xfrm>
            <a:prstGeom prst="rect">
              <a:avLst/>
            </a:prstGeom>
            <a:solidFill>
              <a:schemeClr val="accent3">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6" name="Subtitle 2"/>
            <p:cNvSpPr txBox="1">
              <a:spLocks/>
            </p:cNvSpPr>
            <p:nvPr/>
          </p:nvSpPr>
          <p:spPr>
            <a:xfrm>
              <a:off x="304800" y="2110829"/>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5</a:t>
              </a:r>
              <a:endParaRPr lang="en-US" sz="1400" dirty="0">
                <a:solidFill>
                  <a:schemeClr val="bg1">
                    <a:lumMod val="85000"/>
                  </a:schemeClr>
                </a:solidFill>
              </a:endParaRPr>
            </a:p>
          </p:txBody>
        </p:sp>
      </p:grpSp>
      <p:grpSp>
        <p:nvGrpSpPr>
          <p:cNvPr id="79" name="Group 78"/>
          <p:cNvGrpSpPr/>
          <p:nvPr/>
        </p:nvGrpSpPr>
        <p:grpSpPr>
          <a:xfrm>
            <a:off x="385" y="2627943"/>
            <a:ext cx="2285615" cy="274920"/>
            <a:chOff x="385" y="2303755"/>
            <a:chExt cx="2057015" cy="274920"/>
          </a:xfrm>
        </p:grpSpPr>
        <p:sp>
          <p:nvSpPr>
            <p:cNvPr id="25" name="Rectangle 24"/>
            <p:cNvSpPr/>
            <p:nvPr/>
          </p:nvSpPr>
          <p:spPr>
            <a:xfrm>
              <a:off x="385" y="2388175"/>
              <a:ext cx="304800" cy="190500"/>
            </a:xfrm>
            <a:prstGeom prst="rect">
              <a:avLst/>
            </a:prstGeom>
            <a:solidFill>
              <a:schemeClr val="accent1">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7" name="Subtitle 2"/>
            <p:cNvSpPr txBox="1">
              <a:spLocks/>
            </p:cNvSpPr>
            <p:nvPr/>
          </p:nvSpPr>
          <p:spPr>
            <a:xfrm>
              <a:off x="304800" y="2303755"/>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200" dirty="0">
                  <a:solidFill>
                    <a:schemeClr val="bg1">
                      <a:lumMod val="85000"/>
                    </a:schemeClr>
                  </a:solidFill>
                </a:rPr>
                <a:t>6 </a:t>
              </a:r>
              <a:r>
                <a:rPr lang="en-US" sz="1200" dirty="0">
                  <a:solidFill>
                    <a:schemeClr val="bg1">
                      <a:lumMod val="85000"/>
                    </a:schemeClr>
                  </a:solidFill>
                </a:rPr>
                <a:t>Determine relationships among the variables</a:t>
              </a:r>
            </a:p>
            <a:p>
              <a:pPr algn="l"/>
              <a:endParaRPr lang="en-US" sz="1400" dirty="0">
                <a:solidFill>
                  <a:schemeClr val="bg1">
                    <a:lumMod val="85000"/>
                  </a:schemeClr>
                </a:solidFill>
              </a:endParaRPr>
            </a:p>
          </p:txBody>
        </p:sp>
      </p:grpSp>
      <p:grpSp>
        <p:nvGrpSpPr>
          <p:cNvPr id="80" name="Group 79"/>
          <p:cNvGrpSpPr/>
          <p:nvPr/>
        </p:nvGrpSpPr>
        <p:grpSpPr>
          <a:xfrm>
            <a:off x="440" y="3015650"/>
            <a:ext cx="2056960" cy="217655"/>
            <a:chOff x="440" y="2613865"/>
            <a:chExt cx="2056960" cy="217655"/>
          </a:xfrm>
        </p:grpSpPr>
        <p:sp>
          <p:nvSpPr>
            <p:cNvPr id="26" name="Rectangle 25"/>
            <p:cNvSpPr/>
            <p:nvPr/>
          </p:nvSpPr>
          <p:spPr>
            <a:xfrm>
              <a:off x="440" y="2641020"/>
              <a:ext cx="304800" cy="190500"/>
            </a:xfrm>
            <a:prstGeom prst="rect">
              <a:avLst/>
            </a:prstGeom>
            <a:solidFill>
              <a:schemeClr val="accent4">
                <a:lumMod val="5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8" name="Subtitle 2"/>
            <p:cNvSpPr txBox="1">
              <a:spLocks/>
            </p:cNvSpPr>
            <p:nvPr/>
          </p:nvSpPr>
          <p:spPr>
            <a:xfrm>
              <a:off x="304800" y="2613865"/>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7</a:t>
              </a:r>
              <a:endParaRPr lang="en-US" sz="1400" dirty="0">
                <a:solidFill>
                  <a:schemeClr val="bg1">
                    <a:lumMod val="85000"/>
                  </a:schemeClr>
                </a:solidFill>
              </a:endParaRPr>
            </a:p>
          </p:txBody>
        </p:sp>
      </p:grpSp>
      <p:grpSp>
        <p:nvGrpSpPr>
          <p:cNvPr id="81" name="Group 80"/>
          <p:cNvGrpSpPr/>
          <p:nvPr/>
        </p:nvGrpSpPr>
        <p:grpSpPr>
          <a:xfrm>
            <a:off x="220" y="3267168"/>
            <a:ext cx="2057180" cy="218982"/>
            <a:chOff x="220" y="2865383"/>
            <a:chExt cx="2057180" cy="218982"/>
          </a:xfrm>
        </p:grpSpPr>
        <p:sp>
          <p:nvSpPr>
            <p:cNvPr id="27" name="Rectangle 26"/>
            <p:cNvSpPr/>
            <p:nvPr/>
          </p:nvSpPr>
          <p:spPr>
            <a:xfrm>
              <a:off x="220" y="2893865"/>
              <a:ext cx="304800" cy="190500"/>
            </a:xfrm>
            <a:prstGeom prst="rect">
              <a:avLst/>
            </a:prstGeom>
            <a:solidFill>
              <a:schemeClr val="accent6">
                <a:lumMod val="60000"/>
                <a:lumOff val="4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9" name="Subtitle 2"/>
            <p:cNvSpPr txBox="1">
              <a:spLocks/>
            </p:cNvSpPr>
            <p:nvPr/>
          </p:nvSpPr>
          <p:spPr>
            <a:xfrm>
              <a:off x="304800" y="2865383"/>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8</a:t>
              </a:r>
              <a:endParaRPr lang="en-US" sz="1400" dirty="0">
                <a:solidFill>
                  <a:schemeClr val="bg1">
                    <a:lumMod val="85000"/>
                  </a:schemeClr>
                </a:solidFill>
              </a:endParaRPr>
            </a:p>
          </p:txBody>
        </p:sp>
      </p:grpSp>
      <p:sp>
        <p:nvSpPr>
          <p:cNvPr id="3" name="Subtitle 2"/>
          <p:cNvSpPr>
            <a:spLocks noGrp="1"/>
          </p:cNvSpPr>
          <p:nvPr>
            <p:ph type="subTitle" idx="1"/>
          </p:nvPr>
        </p:nvSpPr>
        <p:spPr>
          <a:xfrm>
            <a:off x="-76200" y="57150"/>
            <a:ext cx="2133600" cy="695325"/>
          </a:xfrm>
        </p:spPr>
        <p:txBody>
          <a:bodyPr>
            <a:normAutofit/>
          </a:bodyPr>
          <a:lstStyle/>
          <a:p>
            <a:r>
              <a:rPr lang="tr-TR" sz="2400" b="1" dirty="0">
                <a:solidFill>
                  <a:schemeClr val="bg1">
                    <a:lumMod val="95000"/>
                  </a:schemeClr>
                </a:solidFill>
              </a:rPr>
              <a:t>Content</a:t>
            </a:r>
            <a:endParaRPr lang="en-US" sz="2400" b="1" dirty="0">
              <a:solidFill>
                <a:schemeClr val="bg1">
                  <a:lumMod val="95000"/>
                </a:schemeClr>
              </a:solidFill>
            </a:endParaRPr>
          </a:p>
        </p:txBody>
      </p:sp>
      <p:sp>
        <p:nvSpPr>
          <p:cNvPr id="4" name="Rectangle 3"/>
          <p:cNvSpPr/>
          <p:nvPr/>
        </p:nvSpPr>
        <p:spPr>
          <a:xfrm>
            <a:off x="-36000" y="2656747"/>
            <a:ext cx="2093400" cy="386058"/>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431200" y="0"/>
            <a:ext cx="6484200" cy="738664"/>
          </a:xfrm>
          <a:prstGeom prst="rect">
            <a:avLst/>
          </a:prstGeom>
          <a:noFill/>
        </p:spPr>
        <p:txBody>
          <a:bodyPr wrap="square" rtlCol="0">
            <a:spAutoFit/>
          </a:bodyPr>
          <a:lstStyle/>
          <a:p>
            <a:r>
              <a:rPr lang="en-US" sz="1400" dirty="0"/>
              <a:t>Only electric cars with manual gearbox have superior engine power performance to the automatic ones. This divergence is one of the most interesting things we have found.</a:t>
            </a:r>
          </a:p>
        </p:txBody>
      </p:sp>
      <p:pic>
        <p:nvPicPr>
          <p:cNvPr id="11266" name="Picture 2" descr="https://www.kaggle.io/svf/678998/aac9cd7c2b4db7d95f1f2727e2a11177/__results___files/figure-html/Engine%20Power%20vs.%20Gearbox%20by%20Fuel%20Typ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1845" y="523220"/>
            <a:ext cx="6332482" cy="4523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5345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Callout 10"/>
          <p:cNvSpPr/>
          <p:nvPr/>
        </p:nvSpPr>
        <p:spPr>
          <a:xfrm>
            <a:off x="375125" y="105722"/>
            <a:ext cx="1983517" cy="1937144"/>
          </a:xfrm>
          <a:prstGeom prst="wedgeEllipseCallout">
            <a:avLst>
              <a:gd name="adj1" fmla="val 2188"/>
              <a:gd name="adj2" fmla="val 6974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5800"/>
            <a:r>
              <a:rPr lang="en-US" sz="1350" b="1" kern="0" dirty="0">
                <a:solidFill>
                  <a:schemeClr val="tx1">
                    <a:lumMod val="75000"/>
                    <a:lumOff val="25000"/>
                  </a:schemeClr>
                </a:solidFill>
              </a:rPr>
              <a:t>G</a:t>
            </a:r>
            <a:r>
              <a:rPr lang="tr-TR" sz="1350" b="1" kern="0" dirty="0">
                <a:solidFill>
                  <a:schemeClr val="tx1">
                    <a:lumMod val="75000"/>
                    <a:lumOff val="25000"/>
                  </a:schemeClr>
                </a:solidFill>
              </a:rPr>
              <a:t>ü</a:t>
            </a:r>
            <a:r>
              <a:rPr lang="en-US" sz="1350" b="1" kern="0" dirty="0" err="1">
                <a:solidFill>
                  <a:schemeClr val="tx1">
                    <a:lumMod val="75000"/>
                    <a:lumOff val="25000"/>
                  </a:schemeClr>
                </a:solidFill>
              </a:rPr>
              <a:t>lce</a:t>
            </a:r>
            <a:r>
              <a:rPr lang="en-US" sz="1350" b="1" kern="0" dirty="0">
                <a:solidFill>
                  <a:schemeClr val="tx1">
                    <a:lumMod val="75000"/>
                    <a:lumOff val="25000"/>
                  </a:schemeClr>
                </a:solidFill>
              </a:rPr>
              <a:t> </a:t>
            </a:r>
            <a:r>
              <a:rPr lang="en-US" sz="1350" b="1" kern="0" dirty="0" err="1">
                <a:solidFill>
                  <a:schemeClr val="tx1">
                    <a:lumMod val="75000"/>
                    <a:lumOff val="25000"/>
                  </a:schemeClr>
                </a:solidFill>
              </a:rPr>
              <a:t>Malkarali</a:t>
            </a:r>
            <a:br>
              <a:rPr lang="en-US" sz="1350" b="1" kern="0" dirty="0">
                <a:solidFill>
                  <a:schemeClr val="tx1">
                    <a:lumMod val="75000"/>
                    <a:lumOff val="25000"/>
                  </a:schemeClr>
                </a:solidFill>
              </a:rPr>
            </a:br>
            <a:r>
              <a:rPr lang="tr-TR" sz="1050" kern="0" dirty="0">
                <a:solidFill>
                  <a:schemeClr val="tx1">
                    <a:lumMod val="75000"/>
                    <a:lumOff val="25000"/>
                  </a:schemeClr>
                </a:solidFill>
              </a:rPr>
              <a:t>Gecenin 4’ü oldu ama yine de bir şey söyleyeceğim….</a:t>
            </a:r>
            <a:endParaRPr lang="en-US" sz="1050" kern="0" dirty="0">
              <a:solidFill>
                <a:schemeClr val="tx1">
                  <a:lumMod val="75000"/>
                  <a:lumOff val="25000"/>
                </a:schemeClr>
              </a:solidFill>
            </a:endParaRPr>
          </a:p>
        </p:txBody>
      </p:sp>
      <p:sp>
        <p:nvSpPr>
          <p:cNvPr id="353" name="Oval Callout 352"/>
          <p:cNvSpPr/>
          <p:nvPr/>
        </p:nvSpPr>
        <p:spPr>
          <a:xfrm>
            <a:off x="2572369" y="105722"/>
            <a:ext cx="1983517" cy="1937144"/>
          </a:xfrm>
          <a:prstGeom prst="wedgeEllipseCallout">
            <a:avLst>
              <a:gd name="adj1" fmla="val 2188"/>
              <a:gd name="adj2" fmla="val 69748"/>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5800"/>
            <a:r>
              <a:rPr lang="en-US" sz="1350" b="1" kern="0" dirty="0" err="1">
                <a:solidFill>
                  <a:schemeClr val="tx1">
                    <a:lumMod val="75000"/>
                    <a:lumOff val="25000"/>
                  </a:schemeClr>
                </a:solidFill>
              </a:rPr>
              <a:t>Selimcan</a:t>
            </a:r>
            <a:r>
              <a:rPr lang="en-US" sz="1350" b="1" kern="0" dirty="0">
                <a:solidFill>
                  <a:schemeClr val="tx1">
                    <a:lumMod val="75000"/>
                    <a:lumOff val="25000"/>
                  </a:schemeClr>
                </a:solidFill>
              </a:rPr>
              <a:t> Yilmaz</a:t>
            </a:r>
            <a:br>
              <a:rPr lang="en-US" sz="1350" b="1" kern="0" dirty="0">
                <a:solidFill>
                  <a:schemeClr val="tx1">
                    <a:lumMod val="75000"/>
                    <a:lumOff val="25000"/>
                  </a:schemeClr>
                </a:solidFill>
              </a:rPr>
            </a:br>
            <a:r>
              <a:rPr lang="tr-TR" sz="1050" kern="0" dirty="0">
                <a:solidFill>
                  <a:schemeClr val="tx1">
                    <a:lumMod val="75000"/>
                    <a:lumOff val="25000"/>
                  </a:schemeClr>
                </a:solidFill>
              </a:rPr>
              <a:t>Ama bu data bozuk….</a:t>
            </a:r>
            <a:endParaRPr lang="en-US" sz="1050" kern="0" dirty="0">
              <a:solidFill>
                <a:schemeClr val="tx1">
                  <a:lumMod val="75000"/>
                  <a:lumOff val="25000"/>
                </a:schemeClr>
              </a:solidFill>
            </a:endParaRPr>
          </a:p>
        </p:txBody>
      </p:sp>
      <p:sp>
        <p:nvSpPr>
          <p:cNvPr id="406" name="Oval Callout 405"/>
          <p:cNvSpPr/>
          <p:nvPr/>
        </p:nvSpPr>
        <p:spPr>
          <a:xfrm>
            <a:off x="7018089" y="105722"/>
            <a:ext cx="1983517" cy="1937144"/>
          </a:xfrm>
          <a:prstGeom prst="wedgeEllipseCallout">
            <a:avLst>
              <a:gd name="adj1" fmla="val 2188"/>
              <a:gd name="adj2" fmla="val 69748"/>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5800"/>
            <a:r>
              <a:rPr lang="en-US" sz="1350" b="1" kern="0" dirty="0" err="1">
                <a:solidFill>
                  <a:schemeClr val="tx1">
                    <a:lumMod val="75000"/>
                    <a:lumOff val="25000"/>
                  </a:schemeClr>
                </a:solidFill>
              </a:rPr>
              <a:t>Timucin</a:t>
            </a:r>
            <a:r>
              <a:rPr lang="en-US" sz="1350" b="1" kern="0" dirty="0">
                <a:solidFill>
                  <a:schemeClr val="tx1">
                    <a:lumMod val="75000"/>
                    <a:lumOff val="25000"/>
                  </a:schemeClr>
                </a:solidFill>
              </a:rPr>
              <a:t> </a:t>
            </a:r>
            <a:r>
              <a:rPr lang="en-US" sz="1350" b="1" kern="0" dirty="0" err="1">
                <a:solidFill>
                  <a:schemeClr val="tx1">
                    <a:lumMod val="75000"/>
                    <a:lumOff val="25000"/>
                  </a:schemeClr>
                </a:solidFill>
              </a:rPr>
              <a:t>Anuslu</a:t>
            </a:r>
            <a:br>
              <a:rPr lang="en-US" sz="1350" b="1" kern="0" dirty="0">
                <a:solidFill>
                  <a:schemeClr val="tx1">
                    <a:lumMod val="75000"/>
                    <a:lumOff val="25000"/>
                  </a:schemeClr>
                </a:solidFill>
              </a:rPr>
            </a:br>
            <a:r>
              <a:rPr lang="tr-TR" sz="1050" kern="0" dirty="0">
                <a:solidFill>
                  <a:schemeClr val="tx1">
                    <a:lumMod val="75000"/>
                    <a:lumOff val="25000"/>
                  </a:schemeClr>
                </a:solidFill>
              </a:rPr>
              <a:t>Dur dur şuna da bakmamız lazım….</a:t>
            </a:r>
            <a:endParaRPr lang="en-US" sz="1050" kern="0" dirty="0">
              <a:solidFill>
                <a:schemeClr val="tx1">
                  <a:lumMod val="75000"/>
                  <a:lumOff val="25000"/>
                </a:schemeClr>
              </a:solidFill>
            </a:endParaRPr>
          </a:p>
        </p:txBody>
      </p:sp>
      <p:sp>
        <p:nvSpPr>
          <p:cNvPr id="408" name="Oval Callout 407"/>
          <p:cNvSpPr/>
          <p:nvPr/>
        </p:nvSpPr>
        <p:spPr>
          <a:xfrm>
            <a:off x="4769613" y="105722"/>
            <a:ext cx="1983517" cy="1937144"/>
          </a:xfrm>
          <a:prstGeom prst="wedgeEllipseCallout">
            <a:avLst>
              <a:gd name="adj1" fmla="val 2188"/>
              <a:gd name="adj2" fmla="val 69748"/>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5800"/>
            <a:r>
              <a:rPr lang="en-US" sz="1350" b="1" kern="0" dirty="0">
                <a:solidFill>
                  <a:schemeClr val="tx1">
                    <a:lumMod val="75000"/>
                    <a:lumOff val="25000"/>
                  </a:schemeClr>
                </a:solidFill>
              </a:rPr>
              <a:t>Serkan Ceran</a:t>
            </a:r>
            <a:br>
              <a:rPr lang="en-US" sz="1350" b="1" kern="0" dirty="0">
                <a:solidFill>
                  <a:schemeClr val="tx1">
                    <a:lumMod val="75000"/>
                    <a:lumOff val="25000"/>
                  </a:schemeClr>
                </a:solidFill>
              </a:rPr>
            </a:br>
            <a:r>
              <a:rPr lang="tr-TR" sz="1050" kern="0" dirty="0">
                <a:solidFill>
                  <a:schemeClr val="tx1">
                    <a:lumMod val="75000"/>
                    <a:lumOff val="25000"/>
                  </a:schemeClr>
                </a:solidFill>
              </a:rPr>
              <a:t>Bu saatte bunu </a:t>
            </a:r>
            <a:r>
              <a:rPr lang="tr-TR" sz="1050" kern="0" dirty="0" err="1">
                <a:solidFill>
                  <a:schemeClr val="tx1">
                    <a:lumMod val="75000"/>
                    <a:lumOff val="25000"/>
                  </a:schemeClr>
                </a:solidFill>
              </a:rPr>
              <a:t>farketmemiz</a:t>
            </a:r>
            <a:r>
              <a:rPr lang="tr-TR" sz="1050" kern="0" dirty="0">
                <a:solidFill>
                  <a:schemeClr val="tx1">
                    <a:lumMod val="75000"/>
                    <a:lumOff val="25000"/>
                  </a:schemeClr>
                </a:solidFill>
              </a:rPr>
              <a:t> iyi oldu…</a:t>
            </a:r>
            <a:endParaRPr lang="en-US" sz="1050" kern="0" dirty="0">
              <a:solidFill>
                <a:schemeClr val="tx1">
                  <a:lumMod val="75000"/>
                  <a:lumOff val="25000"/>
                </a:schemeClr>
              </a:solidFill>
            </a:endParaRPr>
          </a:p>
        </p:txBody>
      </p:sp>
      <p:sp>
        <p:nvSpPr>
          <p:cNvPr id="1253" name="Rectangle 1252"/>
          <p:cNvSpPr/>
          <p:nvPr/>
        </p:nvSpPr>
        <p:spPr>
          <a:xfrm>
            <a:off x="0" y="4577976"/>
            <a:ext cx="9144000" cy="56552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0" rtlCol="0" anchor="ctr"/>
          <a:lstStyle/>
          <a:p>
            <a:pPr defTabSz="685800"/>
            <a:r>
              <a:rPr lang="tr-TR" sz="2400" kern="0" dirty="0">
                <a:solidFill>
                  <a:schemeClr val="bg1"/>
                </a:solidFill>
              </a:rPr>
              <a:t>Data </a:t>
            </a:r>
            <a:r>
              <a:rPr lang="tr-TR" sz="2400" kern="0" dirty="0" err="1">
                <a:solidFill>
                  <a:schemeClr val="bg1"/>
                </a:solidFill>
              </a:rPr>
              <a:t>Crunchers</a:t>
            </a:r>
            <a:r>
              <a:rPr lang="tr-TR" sz="2400" kern="0" dirty="0">
                <a:solidFill>
                  <a:schemeClr val="bg1"/>
                </a:solidFill>
              </a:rPr>
              <a:t> Team</a:t>
            </a:r>
            <a:endParaRPr lang="en-US" sz="2400" kern="0" dirty="0">
              <a:solidFill>
                <a:schemeClr val="bg1"/>
              </a:solidFill>
            </a:endParaRPr>
          </a:p>
        </p:txBody>
      </p:sp>
      <p:pic>
        <p:nvPicPr>
          <p:cNvPr id="195" name="Picture 19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042" y="2433097"/>
            <a:ext cx="1613681" cy="2088907"/>
          </a:xfrm>
          <a:prstGeom prst="rect">
            <a:avLst/>
          </a:prstGeom>
        </p:spPr>
      </p:pic>
      <p:pic>
        <p:nvPicPr>
          <p:cNvPr id="196" name="Picture 19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2800" y="2265735"/>
            <a:ext cx="1742967" cy="2256269"/>
          </a:xfrm>
          <a:prstGeom prst="rect">
            <a:avLst/>
          </a:prstGeom>
        </p:spPr>
      </p:pic>
      <p:pic>
        <p:nvPicPr>
          <p:cNvPr id="197" name="Picture 19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8200" y="2464349"/>
            <a:ext cx="1680717" cy="2175685"/>
          </a:xfrm>
          <a:prstGeom prst="rect">
            <a:avLst/>
          </a:prstGeom>
        </p:spPr>
      </p:pic>
      <p:pic>
        <p:nvPicPr>
          <p:cNvPr id="198" name="Picture 19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29859" y="2401851"/>
            <a:ext cx="1754141" cy="2270733"/>
          </a:xfrm>
          <a:prstGeom prst="rect">
            <a:avLst/>
          </a:prstGeom>
        </p:spPr>
      </p:pic>
    </p:spTree>
    <p:extLst>
      <p:ext uri="{BB962C8B-B14F-4D97-AF65-F5344CB8AC3E}">
        <p14:creationId xmlns:p14="http://schemas.microsoft.com/office/powerpoint/2010/main" val="3275925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53"/>
                                        </p:tgtEl>
                                        <p:attrNameLst>
                                          <p:attrName>style.visibility</p:attrName>
                                        </p:attrNameLst>
                                      </p:cBhvr>
                                      <p:to>
                                        <p:strVal val="visible"/>
                                      </p:to>
                                    </p:set>
                                    <p:animEffect transition="in" filter="fade">
                                      <p:cBhvr>
                                        <p:cTn id="12" dur="1000"/>
                                        <p:tgtEl>
                                          <p:spTgt spid="353"/>
                                        </p:tgtEl>
                                      </p:cBhvr>
                                    </p:animEffect>
                                    <p:anim calcmode="lin" valueType="num">
                                      <p:cBhvr>
                                        <p:cTn id="13" dur="1000" fill="hold"/>
                                        <p:tgtEl>
                                          <p:spTgt spid="353"/>
                                        </p:tgtEl>
                                        <p:attrNameLst>
                                          <p:attrName>ppt_x</p:attrName>
                                        </p:attrNameLst>
                                      </p:cBhvr>
                                      <p:tavLst>
                                        <p:tav tm="0">
                                          <p:val>
                                            <p:strVal val="#ppt_x"/>
                                          </p:val>
                                        </p:tav>
                                        <p:tav tm="100000">
                                          <p:val>
                                            <p:strVal val="#ppt_x"/>
                                          </p:val>
                                        </p:tav>
                                      </p:tavLst>
                                    </p:anim>
                                    <p:anim calcmode="lin" valueType="num">
                                      <p:cBhvr>
                                        <p:cTn id="14" dur="1000" fill="hold"/>
                                        <p:tgtEl>
                                          <p:spTgt spid="353"/>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408"/>
                                        </p:tgtEl>
                                        <p:attrNameLst>
                                          <p:attrName>style.visibility</p:attrName>
                                        </p:attrNameLst>
                                      </p:cBhvr>
                                      <p:to>
                                        <p:strVal val="visible"/>
                                      </p:to>
                                    </p:set>
                                    <p:animEffect transition="in" filter="fade">
                                      <p:cBhvr>
                                        <p:cTn id="17" dur="1000"/>
                                        <p:tgtEl>
                                          <p:spTgt spid="408"/>
                                        </p:tgtEl>
                                      </p:cBhvr>
                                    </p:animEffect>
                                    <p:anim calcmode="lin" valueType="num">
                                      <p:cBhvr>
                                        <p:cTn id="18" dur="1000" fill="hold"/>
                                        <p:tgtEl>
                                          <p:spTgt spid="408"/>
                                        </p:tgtEl>
                                        <p:attrNameLst>
                                          <p:attrName>ppt_x</p:attrName>
                                        </p:attrNameLst>
                                      </p:cBhvr>
                                      <p:tavLst>
                                        <p:tav tm="0">
                                          <p:val>
                                            <p:strVal val="#ppt_x"/>
                                          </p:val>
                                        </p:tav>
                                        <p:tav tm="100000">
                                          <p:val>
                                            <p:strVal val="#ppt_x"/>
                                          </p:val>
                                        </p:tav>
                                      </p:tavLst>
                                    </p:anim>
                                    <p:anim calcmode="lin" valueType="num">
                                      <p:cBhvr>
                                        <p:cTn id="19" dur="1000" fill="hold"/>
                                        <p:tgtEl>
                                          <p:spTgt spid="408"/>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406"/>
                                        </p:tgtEl>
                                        <p:attrNameLst>
                                          <p:attrName>style.visibility</p:attrName>
                                        </p:attrNameLst>
                                      </p:cBhvr>
                                      <p:to>
                                        <p:strVal val="visible"/>
                                      </p:to>
                                    </p:set>
                                    <p:animEffect transition="in" filter="fade">
                                      <p:cBhvr>
                                        <p:cTn id="22" dur="1000"/>
                                        <p:tgtEl>
                                          <p:spTgt spid="406"/>
                                        </p:tgtEl>
                                      </p:cBhvr>
                                    </p:animEffect>
                                    <p:anim calcmode="lin" valueType="num">
                                      <p:cBhvr>
                                        <p:cTn id="23" dur="1000" fill="hold"/>
                                        <p:tgtEl>
                                          <p:spTgt spid="406"/>
                                        </p:tgtEl>
                                        <p:attrNameLst>
                                          <p:attrName>ppt_x</p:attrName>
                                        </p:attrNameLst>
                                      </p:cBhvr>
                                      <p:tavLst>
                                        <p:tav tm="0">
                                          <p:val>
                                            <p:strVal val="#ppt_x"/>
                                          </p:val>
                                        </p:tav>
                                        <p:tav tm="100000">
                                          <p:val>
                                            <p:strVal val="#ppt_x"/>
                                          </p:val>
                                        </p:tav>
                                      </p:tavLst>
                                    </p:anim>
                                    <p:anim calcmode="lin" valueType="num">
                                      <p:cBhvr>
                                        <p:cTn id="24" dur="1000" fill="hold"/>
                                        <p:tgtEl>
                                          <p:spTgt spid="40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53" grpId="0" animBg="1"/>
      <p:bldP spid="406" grpId="0" animBg="1"/>
      <p:bldP spid="40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p:cNvSpPr/>
          <p:nvPr/>
        </p:nvSpPr>
        <p:spPr>
          <a:xfrm>
            <a:off x="0" y="0"/>
            <a:ext cx="9144000" cy="5143500"/>
          </a:xfrm>
          <a:prstGeom prst="rect">
            <a:avLst/>
          </a:prstGeom>
          <a:gradFill flip="none" rotWithShape="1">
            <a:gsLst>
              <a:gs pos="0">
                <a:schemeClr val="bg1">
                  <a:lumMod val="85000"/>
                </a:schemeClr>
              </a:gs>
              <a:gs pos="50000">
                <a:schemeClr val="bg1">
                  <a:lumMod val="65000"/>
                </a:schemeClr>
              </a:gs>
              <a:gs pos="100000">
                <a:schemeClr val="tx1">
                  <a:lumMod val="65000"/>
                  <a:lumOff val="35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hidden="1"/>
          <p:cNvSpPr>
            <a:spLocks noGrp="1"/>
          </p:cNvSpPr>
          <p:nvPr>
            <p:ph type="ctrTitle"/>
          </p:nvPr>
        </p:nvSpPr>
        <p:spPr>
          <a:xfrm>
            <a:off x="685800" y="2093119"/>
            <a:ext cx="7772400" cy="1102519"/>
          </a:xfrm>
        </p:spPr>
        <p:txBody>
          <a:bodyPr/>
          <a:lstStyle/>
          <a:p>
            <a:endParaRPr lang="en-US" dirty="0"/>
          </a:p>
        </p:txBody>
      </p:sp>
      <p:sp>
        <p:nvSpPr>
          <p:cNvPr id="18" name="Rectangle 17"/>
          <p:cNvSpPr/>
          <p:nvPr/>
        </p:nvSpPr>
        <p:spPr>
          <a:xfrm>
            <a:off x="-76200" y="-58291"/>
            <a:ext cx="2209800" cy="5223053"/>
          </a:xfrm>
          <a:prstGeom prst="rect">
            <a:avLst/>
          </a:prstGeom>
          <a:solidFill>
            <a:schemeClr val="tx1">
              <a:lumMod val="65000"/>
              <a:lumOff val="3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74" name="Group 73"/>
          <p:cNvGrpSpPr/>
          <p:nvPr/>
        </p:nvGrpSpPr>
        <p:grpSpPr>
          <a:xfrm>
            <a:off x="0" y="1276350"/>
            <a:ext cx="2057400" cy="250088"/>
            <a:chOff x="0" y="1064362"/>
            <a:chExt cx="2057400" cy="250088"/>
          </a:xfrm>
        </p:grpSpPr>
        <p:sp>
          <p:nvSpPr>
            <p:cNvPr id="20" name="Rectangle 19"/>
            <p:cNvSpPr/>
            <p:nvPr/>
          </p:nvSpPr>
          <p:spPr>
            <a:xfrm>
              <a:off x="0" y="1123950"/>
              <a:ext cx="304800" cy="190500"/>
            </a:xfrm>
            <a:prstGeom prst="rect">
              <a:avLst/>
            </a:prstGeom>
            <a:solidFill>
              <a:schemeClr val="accent6">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ubtitle 2"/>
            <p:cNvSpPr txBox="1">
              <a:spLocks/>
            </p:cNvSpPr>
            <p:nvPr/>
          </p:nvSpPr>
          <p:spPr>
            <a:xfrm>
              <a:off x="304800" y="10643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1</a:t>
              </a:r>
              <a:endParaRPr lang="en-US" sz="1400" dirty="0">
                <a:solidFill>
                  <a:schemeClr val="bg1">
                    <a:lumMod val="85000"/>
                  </a:schemeClr>
                </a:solidFill>
              </a:endParaRPr>
            </a:p>
          </p:txBody>
        </p:sp>
      </p:grpSp>
      <p:grpSp>
        <p:nvGrpSpPr>
          <p:cNvPr id="75" name="Group 74"/>
          <p:cNvGrpSpPr/>
          <p:nvPr/>
        </p:nvGrpSpPr>
        <p:grpSpPr>
          <a:xfrm>
            <a:off x="55" y="1540950"/>
            <a:ext cx="2057345" cy="238333"/>
            <a:chOff x="55" y="1328962"/>
            <a:chExt cx="2057345" cy="238333"/>
          </a:xfrm>
        </p:grpSpPr>
        <p:sp>
          <p:nvSpPr>
            <p:cNvPr id="21" name="Rectangle 20"/>
            <p:cNvSpPr/>
            <p:nvPr/>
          </p:nvSpPr>
          <p:spPr>
            <a:xfrm>
              <a:off x="55" y="1376795"/>
              <a:ext cx="304800" cy="190500"/>
            </a:xfrm>
            <a:prstGeom prst="rect">
              <a:avLst/>
            </a:prstGeom>
            <a:solidFill>
              <a:schemeClr val="accent1">
                <a:lumMod val="5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ubtitle 2"/>
            <p:cNvSpPr txBox="1">
              <a:spLocks/>
            </p:cNvSpPr>
            <p:nvPr/>
          </p:nvSpPr>
          <p:spPr>
            <a:xfrm>
              <a:off x="304800" y="1328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2</a:t>
              </a:r>
              <a:endParaRPr lang="en-US" sz="1400" dirty="0">
                <a:solidFill>
                  <a:schemeClr val="bg1">
                    <a:lumMod val="85000"/>
                  </a:schemeClr>
                </a:solidFill>
              </a:endParaRPr>
            </a:p>
          </p:txBody>
        </p:sp>
      </p:grpSp>
      <p:grpSp>
        <p:nvGrpSpPr>
          <p:cNvPr id="76" name="Group 75"/>
          <p:cNvGrpSpPr/>
          <p:nvPr/>
        </p:nvGrpSpPr>
        <p:grpSpPr>
          <a:xfrm>
            <a:off x="330" y="1798350"/>
            <a:ext cx="2057070" cy="233778"/>
            <a:chOff x="330" y="1586362"/>
            <a:chExt cx="2057070" cy="233778"/>
          </a:xfrm>
        </p:grpSpPr>
        <p:sp>
          <p:nvSpPr>
            <p:cNvPr id="22" name="Rectangle 21"/>
            <p:cNvSpPr/>
            <p:nvPr/>
          </p:nvSpPr>
          <p:spPr>
            <a:xfrm>
              <a:off x="330" y="1629640"/>
              <a:ext cx="304800" cy="190500"/>
            </a:xfrm>
            <a:prstGeom prst="rect">
              <a:avLst/>
            </a:prstGeom>
            <a:solidFill>
              <a:schemeClr val="accent5">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4" name="Subtitle 2"/>
            <p:cNvSpPr txBox="1">
              <a:spLocks/>
            </p:cNvSpPr>
            <p:nvPr/>
          </p:nvSpPr>
          <p:spPr>
            <a:xfrm>
              <a:off x="304800" y="15863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3</a:t>
              </a:r>
              <a:endParaRPr lang="en-US" sz="1400" dirty="0">
                <a:solidFill>
                  <a:schemeClr val="bg1">
                    <a:lumMod val="85000"/>
                  </a:schemeClr>
                </a:solidFill>
              </a:endParaRPr>
            </a:p>
          </p:txBody>
        </p:sp>
      </p:grpSp>
      <p:grpSp>
        <p:nvGrpSpPr>
          <p:cNvPr id="77" name="Group 76"/>
          <p:cNvGrpSpPr/>
          <p:nvPr/>
        </p:nvGrpSpPr>
        <p:grpSpPr>
          <a:xfrm>
            <a:off x="110" y="2059950"/>
            <a:ext cx="2057290" cy="225023"/>
            <a:chOff x="110" y="1847962"/>
            <a:chExt cx="2057290" cy="225023"/>
          </a:xfrm>
        </p:grpSpPr>
        <p:sp>
          <p:nvSpPr>
            <p:cNvPr id="23" name="Rectangle 22"/>
            <p:cNvSpPr/>
            <p:nvPr/>
          </p:nvSpPr>
          <p:spPr>
            <a:xfrm>
              <a:off x="110" y="1882485"/>
              <a:ext cx="304800" cy="190500"/>
            </a:xfrm>
            <a:prstGeom prst="rect">
              <a:avLst/>
            </a:prstGeom>
            <a:solidFill>
              <a:schemeClr val="bg1">
                <a:lumMod val="8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5" name="Subtitle 2"/>
            <p:cNvSpPr txBox="1">
              <a:spLocks/>
            </p:cNvSpPr>
            <p:nvPr/>
          </p:nvSpPr>
          <p:spPr>
            <a:xfrm>
              <a:off x="304800" y="1847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4</a:t>
              </a:r>
              <a:endParaRPr lang="en-US" sz="1400" dirty="0">
                <a:solidFill>
                  <a:schemeClr val="bg1">
                    <a:lumMod val="85000"/>
                  </a:schemeClr>
                </a:solidFill>
              </a:endParaRPr>
            </a:p>
          </p:txBody>
        </p:sp>
      </p:grpSp>
      <p:grpSp>
        <p:nvGrpSpPr>
          <p:cNvPr id="78" name="Group 77"/>
          <p:cNvGrpSpPr/>
          <p:nvPr/>
        </p:nvGrpSpPr>
        <p:grpSpPr>
          <a:xfrm>
            <a:off x="165" y="2322817"/>
            <a:ext cx="2057235" cy="215001"/>
            <a:chOff x="165" y="2110829"/>
            <a:chExt cx="2057235" cy="215001"/>
          </a:xfrm>
        </p:grpSpPr>
        <p:sp>
          <p:nvSpPr>
            <p:cNvPr id="24" name="Rectangle 23"/>
            <p:cNvSpPr/>
            <p:nvPr/>
          </p:nvSpPr>
          <p:spPr>
            <a:xfrm>
              <a:off x="165" y="2135330"/>
              <a:ext cx="304800" cy="190500"/>
            </a:xfrm>
            <a:prstGeom prst="rect">
              <a:avLst/>
            </a:prstGeom>
            <a:solidFill>
              <a:schemeClr val="accent3">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6" name="Subtitle 2"/>
            <p:cNvSpPr txBox="1">
              <a:spLocks/>
            </p:cNvSpPr>
            <p:nvPr/>
          </p:nvSpPr>
          <p:spPr>
            <a:xfrm>
              <a:off x="304800" y="2110829"/>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5</a:t>
              </a:r>
              <a:endParaRPr lang="en-US" sz="1400" dirty="0">
                <a:solidFill>
                  <a:schemeClr val="bg1">
                    <a:lumMod val="85000"/>
                  </a:schemeClr>
                </a:solidFill>
              </a:endParaRPr>
            </a:p>
          </p:txBody>
        </p:sp>
      </p:grpSp>
      <p:grpSp>
        <p:nvGrpSpPr>
          <p:cNvPr id="79" name="Group 78"/>
          <p:cNvGrpSpPr/>
          <p:nvPr/>
        </p:nvGrpSpPr>
        <p:grpSpPr>
          <a:xfrm>
            <a:off x="385" y="2627943"/>
            <a:ext cx="2285615" cy="274920"/>
            <a:chOff x="385" y="2303755"/>
            <a:chExt cx="2057015" cy="274920"/>
          </a:xfrm>
        </p:grpSpPr>
        <p:sp>
          <p:nvSpPr>
            <p:cNvPr id="25" name="Rectangle 24"/>
            <p:cNvSpPr/>
            <p:nvPr/>
          </p:nvSpPr>
          <p:spPr>
            <a:xfrm>
              <a:off x="385" y="2388175"/>
              <a:ext cx="304800" cy="190500"/>
            </a:xfrm>
            <a:prstGeom prst="rect">
              <a:avLst/>
            </a:prstGeom>
            <a:solidFill>
              <a:schemeClr val="accent1">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7" name="Subtitle 2"/>
            <p:cNvSpPr txBox="1">
              <a:spLocks/>
            </p:cNvSpPr>
            <p:nvPr/>
          </p:nvSpPr>
          <p:spPr>
            <a:xfrm>
              <a:off x="304800" y="2303755"/>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200" dirty="0">
                  <a:solidFill>
                    <a:schemeClr val="bg1">
                      <a:lumMod val="85000"/>
                    </a:schemeClr>
                  </a:solidFill>
                </a:rPr>
                <a:t>6 </a:t>
              </a:r>
              <a:r>
                <a:rPr lang="en-US" sz="1200" dirty="0">
                  <a:solidFill>
                    <a:schemeClr val="bg1">
                      <a:lumMod val="85000"/>
                    </a:schemeClr>
                  </a:solidFill>
                </a:rPr>
                <a:t>Determine relationships among the variables</a:t>
              </a:r>
            </a:p>
            <a:p>
              <a:pPr algn="l"/>
              <a:endParaRPr lang="en-US" sz="1400" dirty="0">
                <a:solidFill>
                  <a:schemeClr val="bg1">
                    <a:lumMod val="85000"/>
                  </a:schemeClr>
                </a:solidFill>
              </a:endParaRPr>
            </a:p>
          </p:txBody>
        </p:sp>
      </p:grpSp>
      <p:grpSp>
        <p:nvGrpSpPr>
          <p:cNvPr id="80" name="Group 79"/>
          <p:cNvGrpSpPr/>
          <p:nvPr/>
        </p:nvGrpSpPr>
        <p:grpSpPr>
          <a:xfrm>
            <a:off x="440" y="3015650"/>
            <a:ext cx="2056960" cy="217655"/>
            <a:chOff x="440" y="2613865"/>
            <a:chExt cx="2056960" cy="217655"/>
          </a:xfrm>
        </p:grpSpPr>
        <p:sp>
          <p:nvSpPr>
            <p:cNvPr id="26" name="Rectangle 25"/>
            <p:cNvSpPr/>
            <p:nvPr/>
          </p:nvSpPr>
          <p:spPr>
            <a:xfrm>
              <a:off x="440" y="2641020"/>
              <a:ext cx="304800" cy="190500"/>
            </a:xfrm>
            <a:prstGeom prst="rect">
              <a:avLst/>
            </a:prstGeom>
            <a:solidFill>
              <a:schemeClr val="accent4">
                <a:lumMod val="5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8" name="Subtitle 2"/>
            <p:cNvSpPr txBox="1">
              <a:spLocks/>
            </p:cNvSpPr>
            <p:nvPr/>
          </p:nvSpPr>
          <p:spPr>
            <a:xfrm>
              <a:off x="304800" y="2613865"/>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7</a:t>
              </a:r>
              <a:endParaRPr lang="en-US" sz="1400" dirty="0">
                <a:solidFill>
                  <a:schemeClr val="bg1">
                    <a:lumMod val="85000"/>
                  </a:schemeClr>
                </a:solidFill>
              </a:endParaRPr>
            </a:p>
          </p:txBody>
        </p:sp>
      </p:grpSp>
      <p:grpSp>
        <p:nvGrpSpPr>
          <p:cNvPr id="81" name="Group 80"/>
          <p:cNvGrpSpPr/>
          <p:nvPr/>
        </p:nvGrpSpPr>
        <p:grpSpPr>
          <a:xfrm>
            <a:off x="220" y="3267168"/>
            <a:ext cx="2057180" cy="218982"/>
            <a:chOff x="220" y="2865383"/>
            <a:chExt cx="2057180" cy="218982"/>
          </a:xfrm>
        </p:grpSpPr>
        <p:sp>
          <p:nvSpPr>
            <p:cNvPr id="27" name="Rectangle 26"/>
            <p:cNvSpPr/>
            <p:nvPr/>
          </p:nvSpPr>
          <p:spPr>
            <a:xfrm>
              <a:off x="220" y="2893865"/>
              <a:ext cx="304800" cy="190500"/>
            </a:xfrm>
            <a:prstGeom prst="rect">
              <a:avLst/>
            </a:prstGeom>
            <a:solidFill>
              <a:schemeClr val="accent6">
                <a:lumMod val="60000"/>
                <a:lumOff val="4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9" name="Subtitle 2"/>
            <p:cNvSpPr txBox="1">
              <a:spLocks/>
            </p:cNvSpPr>
            <p:nvPr/>
          </p:nvSpPr>
          <p:spPr>
            <a:xfrm>
              <a:off x="304800" y="2865383"/>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8</a:t>
              </a:r>
              <a:endParaRPr lang="en-US" sz="1400" dirty="0">
                <a:solidFill>
                  <a:schemeClr val="bg1">
                    <a:lumMod val="85000"/>
                  </a:schemeClr>
                </a:solidFill>
              </a:endParaRPr>
            </a:p>
          </p:txBody>
        </p:sp>
      </p:grpSp>
      <p:sp>
        <p:nvSpPr>
          <p:cNvPr id="3" name="Subtitle 2"/>
          <p:cNvSpPr>
            <a:spLocks noGrp="1"/>
          </p:cNvSpPr>
          <p:nvPr>
            <p:ph type="subTitle" idx="1"/>
          </p:nvPr>
        </p:nvSpPr>
        <p:spPr>
          <a:xfrm>
            <a:off x="-76200" y="57150"/>
            <a:ext cx="2133600" cy="695325"/>
          </a:xfrm>
        </p:spPr>
        <p:txBody>
          <a:bodyPr>
            <a:normAutofit/>
          </a:bodyPr>
          <a:lstStyle/>
          <a:p>
            <a:r>
              <a:rPr lang="tr-TR" sz="2400" b="1" dirty="0">
                <a:solidFill>
                  <a:schemeClr val="bg1">
                    <a:lumMod val="95000"/>
                  </a:schemeClr>
                </a:solidFill>
              </a:rPr>
              <a:t>Content</a:t>
            </a:r>
            <a:endParaRPr lang="en-US" sz="2400" b="1" dirty="0">
              <a:solidFill>
                <a:schemeClr val="bg1">
                  <a:lumMod val="95000"/>
                </a:schemeClr>
              </a:solidFill>
            </a:endParaRPr>
          </a:p>
        </p:txBody>
      </p:sp>
      <p:sp>
        <p:nvSpPr>
          <p:cNvPr id="4" name="Rectangle 3"/>
          <p:cNvSpPr/>
          <p:nvPr/>
        </p:nvSpPr>
        <p:spPr>
          <a:xfrm>
            <a:off x="-36000" y="2656747"/>
            <a:ext cx="2093400" cy="386058"/>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127963" y="660019"/>
            <a:ext cx="2913437" cy="954107"/>
          </a:xfrm>
          <a:prstGeom prst="rect">
            <a:avLst/>
          </a:prstGeom>
          <a:noFill/>
        </p:spPr>
        <p:txBody>
          <a:bodyPr wrap="square" rtlCol="0">
            <a:spAutoFit/>
          </a:bodyPr>
          <a:lstStyle/>
          <a:p>
            <a:r>
              <a:rPr lang="en-US" sz="1400" dirty="0"/>
              <a:t>Selling time does not seem to be affected by the combinations of gearbox and fuel type as well, with the exception of CNG cars</a:t>
            </a:r>
            <a:r>
              <a:rPr lang="tr-TR" sz="1400" dirty="0"/>
              <a:t>.</a:t>
            </a:r>
            <a:r>
              <a:rPr lang="en-US" sz="1400" dirty="0"/>
              <a:t> </a:t>
            </a:r>
            <a:endParaRPr lang="en-US" sz="1100" dirty="0"/>
          </a:p>
        </p:txBody>
      </p:sp>
      <p:sp>
        <p:nvSpPr>
          <p:cNvPr id="40" name="TextBox 39"/>
          <p:cNvSpPr txBox="1"/>
          <p:nvPr/>
        </p:nvSpPr>
        <p:spPr>
          <a:xfrm>
            <a:off x="6279435" y="3267168"/>
            <a:ext cx="2532437" cy="1169551"/>
          </a:xfrm>
          <a:prstGeom prst="rect">
            <a:avLst/>
          </a:prstGeom>
          <a:noFill/>
        </p:spPr>
        <p:txBody>
          <a:bodyPr wrap="square" rtlCol="0">
            <a:spAutoFit/>
          </a:bodyPr>
          <a:lstStyle/>
          <a:p>
            <a:r>
              <a:rPr lang="en-US" sz="1400" dirty="0"/>
              <a:t>The electric and CNG cars show longer selling time trend which may indicate that second-hand car market for hybrid cars have not matured yet</a:t>
            </a:r>
            <a:r>
              <a:rPr lang="tr-TR" sz="1400" dirty="0"/>
              <a:t>.</a:t>
            </a:r>
            <a:endParaRPr lang="en-US" sz="1400" dirty="0"/>
          </a:p>
        </p:txBody>
      </p:sp>
      <p:pic>
        <p:nvPicPr>
          <p:cNvPr id="13314" name="Picture 2" descr="https://www.kaggle.io/svf/678998/aac9cd7c2b4db7d95f1f2727e2a11177/__results___files/figure-html/Selling%20Time%20%20vs.%20Gearbox%20by%20Fuel%20Type-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88270" y="50304"/>
            <a:ext cx="3432930" cy="2452092"/>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https://www.kaggle.io/svf/678998/aac9cd7c2b4db7d95f1f2727e2a11177/__results___files/figure-html/Selling%20Time%20vs.%20Fuel%20Type%20by%20Gearbox-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75070" y="2560687"/>
            <a:ext cx="3446130" cy="2461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9390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p:cNvSpPr/>
          <p:nvPr/>
        </p:nvSpPr>
        <p:spPr>
          <a:xfrm>
            <a:off x="0" y="0"/>
            <a:ext cx="9144000" cy="5143500"/>
          </a:xfrm>
          <a:prstGeom prst="rect">
            <a:avLst/>
          </a:prstGeom>
          <a:gradFill flip="none" rotWithShape="1">
            <a:gsLst>
              <a:gs pos="0">
                <a:schemeClr val="bg1">
                  <a:lumMod val="85000"/>
                </a:schemeClr>
              </a:gs>
              <a:gs pos="50000">
                <a:schemeClr val="bg1">
                  <a:lumMod val="65000"/>
                </a:schemeClr>
              </a:gs>
              <a:gs pos="100000">
                <a:schemeClr val="tx1">
                  <a:lumMod val="65000"/>
                  <a:lumOff val="35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hidden="1"/>
          <p:cNvSpPr>
            <a:spLocks noGrp="1"/>
          </p:cNvSpPr>
          <p:nvPr>
            <p:ph type="ctrTitle"/>
          </p:nvPr>
        </p:nvSpPr>
        <p:spPr>
          <a:xfrm>
            <a:off x="685800" y="2093119"/>
            <a:ext cx="7772400" cy="1102519"/>
          </a:xfrm>
        </p:spPr>
        <p:txBody>
          <a:bodyPr/>
          <a:lstStyle/>
          <a:p>
            <a:endParaRPr lang="en-US" dirty="0"/>
          </a:p>
        </p:txBody>
      </p:sp>
      <p:sp>
        <p:nvSpPr>
          <p:cNvPr id="18" name="Rectangle 17"/>
          <p:cNvSpPr/>
          <p:nvPr/>
        </p:nvSpPr>
        <p:spPr>
          <a:xfrm>
            <a:off x="-76200" y="-58291"/>
            <a:ext cx="2209800" cy="5223053"/>
          </a:xfrm>
          <a:prstGeom prst="rect">
            <a:avLst/>
          </a:prstGeom>
          <a:solidFill>
            <a:schemeClr val="tx1">
              <a:lumMod val="65000"/>
              <a:lumOff val="3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74" name="Group 73"/>
          <p:cNvGrpSpPr/>
          <p:nvPr/>
        </p:nvGrpSpPr>
        <p:grpSpPr>
          <a:xfrm>
            <a:off x="0" y="1276350"/>
            <a:ext cx="2057400" cy="250088"/>
            <a:chOff x="0" y="1064362"/>
            <a:chExt cx="2057400" cy="250088"/>
          </a:xfrm>
        </p:grpSpPr>
        <p:sp>
          <p:nvSpPr>
            <p:cNvPr id="20" name="Rectangle 19"/>
            <p:cNvSpPr/>
            <p:nvPr/>
          </p:nvSpPr>
          <p:spPr>
            <a:xfrm>
              <a:off x="0" y="1123950"/>
              <a:ext cx="304800" cy="190500"/>
            </a:xfrm>
            <a:prstGeom prst="rect">
              <a:avLst/>
            </a:prstGeom>
            <a:solidFill>
              <a:schemeClr val="accent6">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ubtitle 2"/>
            <p:cNvSpPr txBox="1">
              <a:spLocks/>
            </p:cNvSpPr>
            <p:nvPr/>
          </p:nvSpPr>
          <p:spPr>
            <a:xfrm>
              <a:off x="304800" y="10643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1</a:t>
              </a:r>
              <a:endParaRPr lang="en-US" sz="1400" dirty="0">
                <a:solidFill>
                  <a:schemeClr val="bg1">
                    <a:lumMod val="85000"/>
                  </a:schemeClr>
                </a:solidFill>
              </a:endParaRPr>
            </a:p>
          </p:txBody>
        </p:sp>
      </p:grpSp>
      <p:grpSp>
        <p:nvGrpSpPr>
          <p:cNvPr id="75" name="Group 74"/>
          <p:cNvGrpSpPr/>
          <p:nvPr/>
        </p:nvGrpSpPr>
        <p:grpSpPr>
          <a:xfrm>
            <a:off x="55" y="1540950"/>
            <a:ext cx="2057345" cy="238333"/>
            <a:chOff x="55" y="1328962"/>
            <a:chExt cx="2057345" cy="238333"/>
          </a:xfrm>
        </p:grpSpPr>
        <p:sp>
          <p:nvSpPr>
            <p:cNvPr id="21" name="Rectangle 20"/>
            <p:cNvSpPr/>
            <p:nvPr/>
          </p:nvSpPr>
          <p:spPr>
            <a:xfrm>
              <a:off x="55" y="1376795"/>
              <a:ext cx="304800" cy="190500"/>
            </a:xfrm>
            <a:prstGeom prst="rect">
              <a:avLst/>
            </a:prstGeom>
            <a:solidFill>
              <a:schemeClr val="accent1">
                <a:lumMod val="5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ubtitle 2"/>
            <p:cNvSpPr txBox="1">
              <a:spLocks/>
            </p:cNvSpPr>
            <p:nvPr/>
          </p:nvSpPr>
          <p:spPr>
            <a:xfrm>
              <a:off x="304800" y="1328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2</a:t>
              </a:r>
              <a:endParaRPr lang="en-US" sz="1400" dirty="0">
                <a:solidFill>
                  <a:schemeClr val="bg1">
                    <a:lumMod val="85000"/>
                  </a:schemeClr>
                </a:solidFill>
              </a:endParaRPr>
            </a:p>
          </p:txBody>
        </p:sp>
      </p:grpSp>
      <p:grpSp>
        <p:nvGrpSpPr>
          <p:cNvPr id="76" name="Group 75"/>
          <p:cNvGrpSpPr/>
          <p:nvPr/>
        </p:nvGrpSpPr>
        <p:grpSpPr>
          <a:xfrm>
            <a:off x="330" y="1798350"/>
            <a:ext cx="2057070" cy="233778"/>
            <a:chOff x="330" y="1586362"/>
            <a:chExt cx="2057070" cy="233778"/>
          </a:xfrm>
        </p:grpSpPr>
        <p:sp>
          <p:nvSpPr>
            <p:cNvPr id="22" name="Rectangle 21"/>
            <p:cNvSpPr/>
            <p:nvPr/>
          </p:nvSpPr>
          <p:spPr>
            <a:xfrm>
              <a:off x="330" y="1629640"/>
              <a:ext cx="304800" cy="190500"/>
            </a:xfrm>
            <a:prstGeom prst="rect">
              <a:avLst/>
            </a:prstGeom>
            <a:solidFill>
              <a:schemeClr val="accent5">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4" name="Subtitle 2"/>
            <p:cNvSpPr txBox="1">
              <a:spLocks/>
            </p:cNvSpPr>
            <p:nvPr/>
          </p:nvSpPr>
          <p:spPr>
            <a:xfrm>
              <a:off x="304800" y="15863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3</a:t>
              </a:r>
              <a:endParaRPr lang="en-US" sz="1400" dirty="0">
                <a:solidFill>
                  <a:schemeClr val="bg1">
                    <a:lumMod val="85000"/>
                  </a:schemeClr>
                </a:solidFill>
              </a:endParaRPr>
            </a:p>
          </p:txBody>
        </p:sp>
      </p:grpSp>
      <p:grpSp>
        <p:nvGrpSpPr>
          <p:cNvPr id="77" name="Group 76"/>
          <p:cNvGrpSpPr/>
          <p:nvPr/>
        </p:nvGrpSpPr>
        <p:grpSpPr>
          <a:xfrm>
            <a:off x="110" y="2059950"/>
            <a:ext cx="2057290" cy="225023"/>
            <a:chOff x="110" y="1847962"/>
            <a:chExt cx="2057290" cy="225023"/>
          </a:xfrm>
        </p:grpSpPr>
        <p:sp>
          <p:nvSpPr>
            <p:cNvPr id="23" name="Rectangle 22"/>
            <p:cNvSpPr/>
            <p:nvPr/>
          </p:nvSpPr>
          <p:spPr>
            <a:xfrm>
              <a:off x="110" y="1882485"/>
              <a:ext cx="304800" cy="190500"/>
            </a:xfrm>
            <a:prstGeom prst="rect">
              <a:avLst/>
            </a:prstGeom>
            <a:solidFill>
              <a:schemeClr val="bg1">
                <a:lumMod val="8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5" name="Subtitle 2"/>
            <p:cNvSpPr txBox="1">
              <a:spLocks/>
            </p:cNvSpPr>
            <p:nvPr/>
          </p:nvSpPr>
          <p:spPr>
            <a:xfrm>
              <a:off x="304800" y="1847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4</a:t>
              </a:r>
              <a:endParaRPr lang="en-US" sz="1400" dirty="0">
                <a:solidFill>
                  <a:schemeClr val="bg1">
                    <a:lumMod val="85000"/>
                  </a:schemeClr>
                </a:solidFill>
              </a:endParaRPr>
            </a:p>
          </p:txBody>
        </p:sp>
      </p:grpSp>
      <p:grpSp>
        <p:nvGrpSpPr>
          <p:cNvPr id="78" name="Group 77"/>
          <p:cNvGrpSpPr/>
          <p:nvPr/>
        </p:nvGrpSpPr>
        <p:grpSpPr>
          <a:xfrm>
            <a:off x="165" y="2322817"/>
            <a:ext cx="2057235" cy="215001"/>
            <a:chOff x="165" y="2110829"/>
            <a:chExt cx="2057235" cy="215001"/>
          </a:xfrm>
        </p:grpSpPr>
        <p:sp>
          <p:nvSpPr>
            <p:cNvPr id="24" name="Rectangle 23"/>
            <p:cNvSpPr/>
            <p:nvPr/>
          </p:nvSpPr>
          <p:spPr>
            <a:xfrm>
              <a:off x="165" y="2135330"/>
              <a:ext cx="304800" cy="190500"/>
            </a:xfrm>
            <a:prstGeom prst="rect">
              <a:avLst/>
            </a:prstGeom>
            <a:solidFill>
              <a:schemeClr val="accent3">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6" name="Subtitle 2"/>
            <p:cNvSpPr txBox="1">
              <a:spLocks/>
            </p:cNvSpPr>
            <p:nvPr/>
          </p:nvSpPr>
          <p:spPr>
            <a:xfrm>
              <a:off x="304800" y="2110829"/>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5</a:t>
              </a:r>
              <a:endParaRPr lang="en-US" sz="1400" dirty="0">
                <a:solidFill>
                  <a:schemeClr val="bg1">
                    <a:lumMod val="85000"/>
                  </a:schemeClr>
                </a:solidFill>
              </a:endParaRPr>
            </a:p>
          </p:txBody>
        </p:sp>
      </p:grpSp>
      <p:grpSp>
        <p:nvGrpSpPr>
          <p:cNvPr id="79" name="Group 78"/>
          <p:cNvGrpSpPr/>
          <p:nvPr/>
        </p:nvGrpSpPr>
        <p:grpSpPr>
          <a:xfrm>
            <a:off x="385" y="2627943"/>
            <a:ext cx="2285615" cy="274920"/>
            <a:chOff x="385" y="2303755"/>
            <a:chExt cx="2057015" cy="274920"/>
          </a:xfrm>
        </p:grpSpPr>
        <p:sp>
          <p:nvSpPr>
            <p:cNvPr id="25" name="Rectangle 24"/>
            <p:cNvSpPr/>
            <p:nvPr/>
          </p:nvSpPr>
          <p:spPr>
            <a:xfrm>
              <a:off x="385" y="2388175"/>
              <a:ext cx="304800" cy="190500"/>
            </a:xfrm>
            <a:prstGeom prst="rect">
              <a:avLst/>
            </a:prstGeom>
            <a:solidFill>
              <a:schemeClr val="accent1">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7" name="Subtitle 2"/>
            <p:cNvSpPr txBox="1">
              <a:spLocks/>
            </p:cNvSpPr>
            <p:nvPr/>
          </p:nvSpPr>
          <p:spPr>
            <a:xfrm>
              <a:off x="304800" y="2303755"/>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200" dirty="0">
                  <a:solidFill>
                    <a:schemeClr val="bg1">
                      <a:lumMod val="85000"/>
                    </a:schemeClr>
                  </a:solidFill>
                </a:rPr>
                <a:t>6 </a:t>
              </a:r>
              <a:r>
                <a:rPr lang="en-US" sz="1200" dirty="0">
                  <a:solidFill>
                    <a:schemeClr val="bg1">
                      <a:lumMod val="85000"/>
                    </a:schemeClr>
                  </a:solidFill>
                </a:rPr>
                <a:t>Determine relationships among the variables</a:t>
              </a:r>
            </a:p>
            <a:p>
              <a:pPr algn="l"/>
              <a:endParaRPr lang="en-US" sz="1400" dirty="0">
                <a:solidFill>
                  <a:schemeClr val="bg1">
                    <a:lumMod val="85000"/>
                  </a:schemeClr>
                </a:solidFill>
              </a:endParaRPr>
            </a:p>
          </p:txBody>
        </p:sp>
      </p:grpSp>
      <p:grpSp>
        <p:nvGrpSpPr>
          <p:cNvPr id="80" name="Group 79"/>
          <p:cNvGrpSpPr/>
          <p:nvPr/>
        </p:nvGrpSpPr>
        <p:grpSpPr>
          <a:xfrm>
            <a:off x="440" y="3015650"/>
            <a:ext cx="2056960" cy="217655"/>
            <a:chOff x="440" y="2613865"/>
            <a:chExt cx="2056960" cy="217655"/>
          </a:xfrm>
        </p:grpSpPr>
        <p:sp>
          <p:nvSpPr>
            <p:cNvPr id="26" name="Rectangle 25"/>
            <p:cNvSpPr/>
            <p:nvPr/>
          </p:nvSpPr>
          <p:spPr>
            <a:xfrm>
              <a:off x="440" y="2641020"/>
              <a:ext cx="304800" cy="190500"/>
            </a:xfrm>
            <a:prstGeom prst="rect">
              <a:avLst/>
            </a:prstGeom>
            <a:solidFill>
              <a:schemeClr val="accent4">
                <a:lumMod val="5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8" name="Subtitle 2"/>
            <p:cNvSpPr txBox="1">
              <a:spLocks/>
            </p:cNvSpPr>
            <p:nvPr/>
          </p:nvSpPr>
          <p:spPr>
            <a:xfrm>
              <a:off x="304800" y="2613865"/>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7</a:t>
              </a:r>
              <a:endParaRPr lang="en-US" sz="1400" dirty="0">
                <a:solidFill>
                  <a:schemeClr val="bg1">
                    <a:lumMod val="85000"/>
                  </a:schemeClr>
                </a:solidFill>
              </a:endParaRPr>
            </a:p>
          </p:txBody>
        </p:sp>
      </p:grpSp>
      <p:grpSp>
        <p:nvGrpSpPr>
          <p:cNvPr id="81" name="Group 80"/>
          <p:cNvGrpSpPr/>
          <p:nvPr/>
        </p:nvGrpSpPr>
        <p:grpSpPr>
          <a:xfrm>
            <a:off x="220" y="3267168"/>
            <a:ext cx="2057180" cy="218982"/>
            <a:chOff x="220" y="2865383"/>
            <a:chExt cx="2057180" cy="218982"/>
          </a:xfrm>
        </p:grpSpPr>
        <p:sp>
          <p:nvSpPr>
            <p:cNvPr id="27" name="Rectangle 26"/>
            <p:cNvSpPr/>
            <p:nvPr/>
          </p:nvSpPr>
          <p:spPr>
            <a:xfrm>
              <a:off x="220" y="2893865"/>
              <a:ext cx="304800" cy="190500"/>
            </a:xfrm>
            <a:prstGeom prst="rect">
              <a:avLst/>
            </a:prstGeom>
            <a:solidFill>
              <a:schemeClr val="accent6">
                <a:lumMod val="60000"/>
                <a:lumOff val="4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9" name="Subtitle 2"/>
            <p:cNvSpPr txBox="1">
              <a:spLocks/>
            </p:cNvSpPr>
            <p:nvPr/>
          </p:nvSpPr>
          <p:spPr>
            <a:xfrm>
              <a:off x="304800" y="2865383"/>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8</a:t>
              </a:r>
              <a:endParaRPr lang="en-US" sz="1400" dirty="0">
                <a:solidFill>
                  <a:schemeClr val="bg1">
                    <a:lumMod val="85000"/>
                  </a:schemeClr>
                </a:solidFill>
              </a:endParaRPr>
            </a:p>
          </p:txBody>
        </p:sp>
      </p:grpSp>
      <p:sp>
        <p:nvSpPr>
          <p:cNvPr id="3" name="Subtitle 2"/>
          <p:cNvSpPr>
            <a:spLocks noGrp="1"/>
          </p:cNvSpPr>
          <p:nvPr>
            <p:ph type="subTitle" idx="1"/>
          </p:nvPr>
        </p:nvSpPr>
        <p:spPr>
          <a:xfrm>
            <a:off x="-76200" y="57150"/>
            <a:ext cx="2133600" cy="695325"/>
          </a:xfrm>
        </p:spPr>
        <p:txBody>
          <a:bodyPr>
            <a:normAutofit/>
          </a:bodyPr>
          <a:lstStyle/>
          <a:p>
            <a:r>
              <a:rPr lang="tr-TR" sz="2400" b="1" dirty="0">
                <a:solidFill>
                  <a:schemeClr val="bg1">
                    <a:lumMod val="95000"/>
                  </a:schemeClr>
                </a:solidFill>
              </a:rPr>
              <a:t>Content</a:t>
            </a:r>
            <a:endParaRPr lang="en-US" sz="2400" b="1" dirty="0">
              <a:solidFill>
                <a:schemeClr val="bg1">
                  <a:lumMod val="95000"/>
                </a:schemeClr>
              </a:solidFill>
            </a:endParaRPr>
          </a:p>
        </p:txBody>
      </p:sp>
      <p:sp>
        <p:nvSpPr>
          <p:cNvPr id="4" name="Rectangle 3"/>
          <p:cNvSpPr/>
          <p:nvPr/>
        </p:nvSpPr>
        <p:spPr>
          <a:xfrm>
            <a:off x="-36000" y="2656747"/>
            <a:ext cx="2093400" cy="386058"/>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209800" y="0"/>
            <a:ext cx="6754639" cy="307777"/>
          </a:xfrm>
          <a:prstGeom prst="rect">
            <a:avLst/>
          </a:prstGeom>
          <a:noFill/>
        </p:spPr>
        <p:txBody>
          <a:bodyPr wrap="square" rtlCol="0">
            <a:spAutoFit/>
          </a:bodyPr>
          <a:lstStyle/>
          <a:p>
            <a:r>
              <a:rPr lang="tr-TR" sz="1400" dirty="0" err="1"/>
              <a:t>In</a:t>
            </a:r>
            <a:r>
              <a:rPr lang="tr-TR" sz="1400" dirty="0"/>
              <a:t> </a:t>
            </a:r>
            <a:r>
              <a:rPr lang="tr-TR" sz="1400" dirty="0" err="1"/>
              <a:t>cheap</a:t>
            </a:r>
            <a:r>
              <a:rPr lang="tr-TR" sz="1400" dirty="0"/>
              <a:t> </a:t>
            </a:r>
            <a:r>
              <a:rPr lang="tr-TR" sz="1400" dirty="0" err="1"/>
              <a:t>cars</a:t>
            </a:r>
            <a:r>
              <a:rPr lang="tr-TR" sz="1400" dirty="0"/>
              <a:t> (</a:t>
            </a:r>
            <a:r>
              <a:rPr lang="tr-TR" sz="1400" dirty="0" err="1"/>
              <a:t>Kleinwagen</a:t>
            </a:r>
            <a:r>
              <a:rPr lang="tr-TR" sz="1400" dirty="0"/>
              <a:t>), </a:t>
            </a:r>
            <a:r>
              <a:rPr lang="tr-TR" sz="1400" dirty="0" err="1"/>
              <a:t>electric-hybrid</a:t>
            </a:r>
            <a:r>
              <a:rPr lang="tr-TR" sz="1400" dirty="0"/>
              <a:t> </a:t>
            </a:r>
            <a:r>
              <a:rPr lang="tr-TR" sz="1400" dirty="0" err="1"/>
              <a:t>fuel</a:t>
            </a:r>
            <a:r>
              <a:rPr lang="tr-TR" sz="1400" dirty="0"/>
              <a:t> </a:t>
            </a:r>
            <a:r>
              <a:rPr lang="tr-TR" sz="1400" dirty="0" err="1"/>
              <a:t>type</a:t>
            </a:r>
            <a:r>
              <a:rPr lang="tr-TR" sz="1400" dirty="0"/>
              <a:t> </a:t>
            </a:r>
            <a:r>
              <a:rPr lang="tr-TR" sz="1400" dirty="0" err="1"/>
              <a:t>makes</a:t>
            </a:r>
            <a:r>
              <a:rPr lang="tr-TR" sz="1400" dirty="0"/>
              <a:t> a </a:t>
            </a:r>
            <a:r>
              <a:rPr lang="tr-TR" sz="1400" dirty="0" err="1"/>
              <a:t>significant</a:t>
            </a:r>
            <a:r>
              <a:rPr lang="tr-TR" sz="1400" dirty="0"/>
              <a:t> </a:t>
            </a:r>
            <a:r>
              <a:rPr lang="tr-TR" sz="1400" dirty="0" err="1"/>
              <a:t>increase</a:t>
            </a:r>
            <a:r>
              <a:rPr lang="tr-TR" sz="1400" dirty="0"/>
              <a:t> in </a:t>
            </a:r>
            <a:r>
              <a:rPr lang="tr-TR" sz="1400" dirty="0" err="1"/>
              <a:t>price</a:t>
            </a:r>
            <a:r>
              <a:rPr lang="tr-TR" sz="1400" dirty="0"/>
              <a:t>.</a:t>
            </a:r>
            <a:endParaRPr lang="en-US" sz="1400" dirty="0"/>
          </a:p>
        </p:txBody>
      </p:sp>
      <p:pic>
        <p:nvPicPr>
          <p:cNvPr id="14338" name="Picture 2" descr="https://www.kaggle.io/svf/678998/aac9cd7c2b4db7d95f1f2727e2a11177/__results___files/figure-html/Price%20vs.%20Fuel%20Type%20by%20Vehichle%20Typ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5040" y="361950"/>
            <a:ext cx="6580359" cy="4700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8855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p:cNvSpPr/>
          <p:nvPr/>
        </p:nvSpPr>
        <p:spPr>
          <a:xfrm>
            <a:off x="0" y="0"/>
            <a:ext cx="9144000" cy="5143500"/>
          </a:xfrm>
          <a:prstGeom prst="rect">
            <a:avLst/>
          </a:prstGeom>
          <a:gradFill flip="none" rotWithShape="1">
            <a:gsLst>
              <a:gs pos="0">
                <a:schemeClr val="bg1">
                  <a:lumMod val="85000"/>
                </a:schemeClr>
              </a:gs>
              <a:gs pos="50000">
                <a:schemeClr val="bg1">
                  <a:lumMod val="65000"/>
                </a:schemeClr>
              </a:gs>
              <a:gs pos="100000">
                <a:schemeClr val="tx1">
                  <a:lumMod val="65000"/>
                  <a:lumOff val="35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hidden="1"/>
          <p:cNvSpPr>
            <a:spLocks noGrp="1"/>
          </p:cNvSpPr>
          <p:nvPr>
            <p:ph type="ctrTitle"/>
          </p:nvPr>
        </p:nvSpPr>
        <p:spPr>
          <a:xfrm>
            <a:off x="685800" y="2093119"/>
            <a:ext cx="7772400" cy="1102519"/>
          </a:xfrm>
        </p:spPr>
        <p:txBody>
          <a:bodyPr/>
          <a:lstStyle/>
          <a:p>
            <a:endParaRPr lang="en-US" dirty="0"/>
          </a:p>
        </p:txBody>
      </p:sp>
      <p:sp>
        <p:nvSpPr>
          <p:cNvPr id="18" name="Rectangle 17"/>
          <p:cNvSpPr/>
          <p:nvPr/>
        </p:nvSpPr>
        <p:spPr>
          <a:xfrm>
            <a:off x="-76200" y="-58291"/>
            <a:ext cx="2209800" cy="5223053"/>
          </a:xfrm>
          <a:prstGeom prst="rect">
            <a:avLst/>
          </a:prstGeom>
          <a:solidFill>
            <a:schemeClr val="tx1">
              <a:lumMod val="65000"/>
              <a:lumOff val="3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74" name="Group 73"/>
          <p:cNvGrpSpPr/>
          <p:nvPr/>
        </p:nvGrpSpPr>
        <p:grpSpPr>
          <a:xfrm>
            <a:off x="0" y="1276350"/>
            <a:ext cx="2057400" cy="250088"/>
            <a:chOff x="0" y="1064362"/>
            <a:chExt cx="2057400" cy="250088"/>
          </a:xfrm>
        </p:grpSpPr>
        <p:sp>
          <p:nvSpPr>
            <p:cNvPr id="20" name="Rectangle 19"/>
            <p:cNvSpPr/>
            <p:nvPr/>
          </p:nvSpPr>
          <p:spPr>
            <a:xfrm>
              <a:off x="0" y="1123950"/>
              <a:ext cx="304800" cy="190500"/>
            </a:xfrm>
            <a:prstGeom prst="rect">
              <a:avLst/>
            </a:prstGeom>
            <a:solidFill>
              <a:schemeClr val="accent6">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ubtitle 2"/>
            <p:cNvSpPr txBox="1">
              <a:spLocks/>
            </p:cNvSpPr>
            <p:nvPr/>
          </p:nvSpPr>
          <p:spPr>
            <a:xfrm>
              <a:off x="304800" y="10643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1</a:t>
              </a:r>
              <a:endParaRPr lang="en-US" sz="1400" dirty="0">
                <a:solidFill>
                  <a:schemeClr val="bg1">
                    <a:lumMod val="85000"/>
                  </a:schemeClr>
                </a:solidFill>
              </a:endParaRPr>
            </a:p>
          </p:txBody>
        </p:sp>
      </p:grpSp>
      <p:grpSp>
        <p:nvGrpSpPr>
          <p:cNvPr id="75" name="Group 74"/>
          <p:cNvGrpSpPr/>
          <p:nvPr/>
        </p:nvGrpSpPr>
        <p:grpSpPr>
          <a:xfrm>
            <a:off x="55" y="1540950"/>
            <a:ext cx="2057345" cy="238333"/>
            <a:chOff x="55" y="1328962"/>
            <a:chExt cx="2057345" cy="238333"/>
          </a:xfrm>
        </p:grpSpPr>
        <p:sp>
          <p:nvSpPr>
            <p:cNvPr id="21" name="Rectangle 20"/>
            <p:cNvSpPr/>
            <p:nvPr/>
          </p:nvSpPr>
          <p:spPr>
            <a:xfrm>
              <a:off x="55" y="1376795"/>
              <a:ext cx="304800" cy="190500"/>
            </a:xfrm>
            <a:prstGeom prst="rect">
              <a:avLst/>
            </a:prstGeom>
            <a:solidFill>
              <a:schemeClr val="accent1">
                <a:lumMod val="5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ubtitle 2"/>
            <p:cNvSpPr txBox="1">
              <a:spLocks/>
            </p:cNvSpPr>
            <p:nvPr/>
          </p:nvSpPr>
          <p:spPr>
            <a:xfrm>
              <a:off x="304800" y="1328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2</a:t>
              </a:r>
              <a:endParaRPr lang="en-US" sz="1400" dirty="0">
                <a:solidFill>
                  <a:schemeClr val="bg1">
                    <a:lumMod val="85000"/>
                  </a:schemeClr>
                </a:solidFill>
              </a:endParaRPr>
            </a:p>
          </p:txBody>
        </p:sp>
      </p:grpSp>
      <p:grpSp>
        <p:nvGrpSpPr>
          <p:cNvPr id="76" name="Group 75"/>
          <p:cNvGrpSpPr/>
          <p:nvPr/>
        </p:nvGrpSpPr>
        <p:grpSpPr>
          <a:xfrm>
            <a:off x="330" y="1798350"/>
            <a:ext cx="2057070" cy="233778"/>
            <a:chOff x="330" y="1586362"/>
            <a:chExt cx="2057070" cy="233778"/>
          </a:xfrm>
        </p:grpSpPr>
        <p:sp>
          <p:nvSpPr>
            <p:cNvPr id="22" name="Rectangle 21"/>
            <p:cNvSpPr/>
            <p:nvPr/>
          </p:nvSpPr>
          <p:spPr>
            <a:xfrm>
              <a:off x="330" y="1629640"/>
              <a:ext cx="304800" cy="190500"/>
            </a:xfrm>
            <a:prstGeom prst="rect">
              <a:avLst/>
            </a:prstGeom>
            <a:solidFill>
              <a:schemeClr val="accent5">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4" name="Subtitle 2"/>
            <p:cNvSpPr txBox="1">
              <a:spLocks/>
            </p:cNvSpPr>
            <p:nvPr/>
          </p:nvSpPr>
          <p:spPr>
            <a:xfrm>
              <a:off x="304800" y="15863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3</a:t>
              </a:r>
              <a:endParaRPr lang="en-US" sz="1400" dirty="0">
                <a:solidFill>
                  <a:schemeClr val="bg1">
                    <a:lumMod val="85000"/>
                  </a:schemeClr>
                </a:solidFill>
              </a:endParaRPr>
            </a:p>
          </p:txBody>
        </p:sp>
      </p:grpSp>
      <p:grpSp>
        <p:nvGrpSpPr>
          <p:cNvPr id="77" name="Group 76"/>
          <p:cNvGrpSpPr/>
          <p:nvPr/>
        </p:nvGrpSpPr>
        <p:grpSpPr>
          <a:xfrm>
            <a:off x="110" y="2059950"/>
            <a:ext cx="2057290" cy="225023"/>
            <a:chOff x="110" y="1847962"/>
            <a:chExt cx="2057290" cy="225023"/>
          </a:xfrm>
        </p:grpSpPr>
        <p:sp>
          <p:nvSpPr>
            <p:cNvPr id="23" name="Rectangle 22"/>
            <p:cNvSpPr/>
            <p:nvPr/>
          </p:nvSpPr>
          <p:spPr>
            <a:xfrm>
              <a:off x="110" y="1882485"/>
              <a:ext cx="304800" cy="190500"/>
            </a:xfrm>
            <a:prstGeom prst="rect">
              <a:avLst/>
            </a:prstGeom>
            <a:solidFill>
              <a:schemeClr val="bg1">
                <a:lumMod val="8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5" name="Subtitle 2"/>
            <p:cNvSpPr txBox="1">
              <a:spLocks/>
            </p:cNvSpPr>
            <p:nvPr/>
          </p:nvSpPr>
          <p:spPr>
            <a:xfrm>
              <a:off x="304800" y="1847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4</a:t>
              </a:r>
              <a:endParaRPr lang="en-US" sz="1400" dirty="0">
                <a:solidFill>
                  <a:schemeClr val="bg1">
                    <a:lumMod val="85000"/>
                  </a:schemeClr>
                </a:solidFill>
              </a:endParaRPr>
            </a:p>
          </p:txBody>
        </p:sp>
      </p:grpSp>
      <p:grpSp>
        <p:nvGrpSpPr>
          <p:cNvPr id="78" name="Group 77"/>
          <p:cNvGrpSpPr/>
          <p:nvPr/>
        </p:nvGrpSpPr>
        <p:grpSpPr>
          <a:xfrm>
            <a:off x="165" y="2322817"/>
            <a:ext cx="2057235" cy="215001"/>
            <a:chOff x="165" y="2110829"/>
            <a:chExt cx="2057235" cy="215001"/>
          </a:xfrm>
        </p:grpSpPr>
        <p:sp>
          <p:nvSpPr>
            <p:cNvPr id="24" name="Rectangle 23"/>
            <p:cNvSpPr/>
            <p:nvPr/>
          </p:nvSpPr>
          <p:spPr>
            <a:xfrm>
              <a:off x="165" y="2135330"/>
              <a:ext cx="304800" cy="190500"/>
            </a:xfrm>
            <a:prstGeom prst="rect">
              <a:avLst/>
            </a:prstGeom>
            <a:solidFill>
              <a:schemeClr val="accent3">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6" name="Subtitle 2"/>
            <p:cNvSpPr txBox="1">
              <a:spLocks/>
            </p:cNvSpPr>
            <p:nvPr/>
          </p:nvSpPr>
          <p:spPr>
            <a:xfrm>
              <a:off x="304800" y="2110829"/>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5</a:t>
              </a:r>
              <a:endParaRPr lang="en-US" sz="1400" dirty="0">
                <a:solidFill>
                  <a:schemeClr val="bg1">
                    <a:lumMod val="85000"/>
                  </a:schemeClr>
                </a:solidFill>
              </a:endParaRPr>
            </a:p>
          </p:txBody>
        </p:sp>
      </p:grpSp>
      <p:grpSp>
        <p:nvGrpSpPr>
          <p:cNvPr id="79" name="Group 78"/>
          <p:cNvGrpSpPr/>
          <p:nvPr/>
        </p:nvGrpSpPr>
        <p:grpSpPr>
          <a:xfrm>
            <a:off x="385" y="2627943"/>
            <a:ext cx="2285615" cy="274920"/>
            <a:chOff x="385" y="2303755"/>
            <a:chExt cx="2057015" cy="274920"/>
          </a:xfrm>
        </p:grpSpPr>
        <p:sp>
          <p:nvSpPr>
            <p:cNvPr id="25" name="Rectangle 24"/>
            <p:cNvSpPr/>
            <p:nvPr/>
          </p:nvSpPr>
          <p:spPr>
            <a:xfrm>
              <a:off x="385" y="2388175"/>
              <a:ext cx="304800" cy="190500"/>
            </a:xfrm>
            <a:prstGeom prst="rect">
              <a:avLst/>
            </a:prstGeom>
            <a:solidFill>
              <a:schemeClr val="accent1">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7" name="Subtitle 2"/>
            <p:cNvSpPr txBox="1">
              <a:spLocks/>
            </p:cNvSpPr>
            <p:nvPr/>
          </p:nvSpPr>
          <p:spPr>
            <a:xfrm>
              <a:off x="304800" y="2303755"/>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200" dirty="0">
                  <a:solidFill>
                    <a:schemeClr val="bg1">
                      <a:lumMod val="85000"/>
                    </a:schemeClr>
                  </a:solidFill>
                </a:rPr>
                <a:t>6 </a:t>
              </a:r>
              <a:r>
                <a:rPr lang="en-US" sz="1200" dirty="0">
                  <a:solidFill>
                    <a:schemeClr val="bg1">
                      <a:lumMod val="85000"/>
                    </a:schemeClr>
                  </a:solidFill>
                </a:rPr>
                <a:t>Determine relationships among the variables</a:t>
              </a:r>
            </a:p>
            <a:p>
              <a:pPr algn="l"/>
              <a:endParaRPr lang="en-US" sz="1400" dirty="0">
                <a:solidFill>
                  <a:schemeClr val="bg1">
                    <a:lumMod val="85000"/>
                  </a:schemeClr>
                </a:solidFill>
              </a:endParaRPr>
            </a:p>
          </p:txBody>
        </p:sp>
      </p:grpSp>
      <p:grpSp>
        <p:nvGrpSpPr>
          <p:cNvPr id="80" name="Group 79"/>
          <p:cNvGrpSpPr/>
          <p:nvPr/>
        </p:nvGrpSpPr>
        <p:grpSpPr>
          <a:xfrm>
            <a:off x="440" y="3015650"/>
            <a:ext cx="2056960" cy="217655"/>
            <a:chOff x="440" y="2613865"/>
            <a:chExt cx="2056960" cy="217655"/>
          </a:xfrm>
        </p:grpSpPr>
        <p:sp>
          <p:nvSpPr>
            <p:cNvPr id="26" name="Rectangle 25"/>
            <p:cNvSpPr/>
            <p:nvPr/>
          </p:nvSpPr>
          <p:spPr>
            <a:xfrm>
              <a:off x="440" y="2641020"/>
              <a:ext cx="304800" cy="190500"/>
            </a:xfrm>
            <a:prstGeom prst="rect">
              <a:avLst/>
            </a:prstGeom>
            <a:solidFill>
              <a:schemeClr val="accent4">
                <a:lumMod val="5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8" name="Subtitle 2"/>
            <p:cNvSpPr txBox="1">
              <a:spLocks/>
            </p:cNvSpPr>
            <p:nvPr/>
          </p:nvSpPr>
          <p:spPr>
            <a:xfrm>
              <a:off x="304800" y="2613865"/>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7</a:t>
              </a:r>
              <a:endParaRPr lang="en-US" sz="1400" dirty="0">
                <a:solidFill>
                  <a:schemeClr val="bg1">
                    <a:lumMod val="85000"/>
                  </a:schemeClr>
                </a:solidFill>
              </a:endParaRPr>
            </a:p>
          </p:txBody>
        </p:sp>
      </p:grpSp>
      <p:grpSp>
        <p:nvGrpSpPr>
          <p:cNvPr id="81" name="Group 80"/>
          <p:cNvGrpSpPr/>
          <p:nvPr/>
        </p:nvGrpSpPr>
        <p:grpSpPr>
          <a:xfrm>
            <a:off x="220" y="3267168"/>
            <a:ext cx="2057180" cy="218982"/>
            <a:chOff x="220" y="2865383"/>
            <a:chExt cx="2057180" cy="218982"/>
          </a:xfrm>
        </p:grpSpPr>
        <p:sp>
          <p:nvSpPr>
            <p:cNvPr id="27" name="Rectangle 26"/>
            <p:cNvSpPr/>
            <p:nvPr/>
          </p:nvSpPr>
          <p:spPr>
            <a:xfrm>
              <a:off x="220" y="2893865"/>
              <a:ext cx="304800" cy="190500"/>
            </a:xfrm>
            <a:prstGeom prst="rect">
              <a:avLst/>
            </a:prstGeom>
            <a:solidFill>
              <a:schemeClr val="accent6">
                <a:lumMod val="60000"/>
                <a:lumOff val="4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9" name="Subtitle 2"/>
            <p:cNvSpPr txBox="1">
              <a:spLocks/>
            </p:cNvSpPr>
            <p:nvPr/>
          </p:nvSpPr>
          <p:spPr>
            <a:xfrm>
              <a:off x="304800" y="2865383"/>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8</a:t>
              </a:r>
              <a:endParaRPr lang="en-US" sz="1400" dirty="0">
                <a:solidFill>
                  <a:schemeClr val="bg1">
                    <a:lumMod val="85000"/>
                  </a:schemeClr>
                </a:solidFill>
              </a:endParaRPr>
            </a:p>
          </p:txBody>
        </p:sp>
      </p:grpSp>
      <p:sp>
        <p:nvSpPr>
          <p:cNvPr id="3" name="Subtitle 2"/>
          <p:cNvSpPr>
            <a:spLocks noGrp="1"/>
          </p:cNvSpPr>
          <p:nvPr>
            <p:ph type="subTitle" idx="1"/>
          </p:nvPr>
        </p:nvSpPr>
        <p:spPr>
          <a:xfrm>
            <a:off x="-76200" y="57150"/>
            <a:ext cx="2133600" cy="695325"/>
          </a:xfrm>
        </p:spPr>
        <p:txBody>
          <a:bodyPr>
            <a:normAutofit/>
          </a:bodyPr>
          <a:lstStyle/>
          <a:p>
            <a:r>
              <a:rPr lang="tr-TR" sz="2400" b="1" dirty="0">
                <a:solidFill>
                  <a:schemeClr val="bg1">
                    <a:lumMod val="95000"/>
                  </a:schemeClr>
                </a:solidFill>
              </a:rPr>
              <a:t>Content</a:t>
            </a:r>
            <a:endParaRPr lang="en-US" sz="2400" b="1" dirty="0">
              <a:solidFill>
                <a:schemeClr val="bg1">
                  <a:lumMod val="95000"/>
                </a:schemeClr>
              </a:solidFill>
            </a:endParaRPr>
          </a:p>
        </p:txBody>
      </p:sp>
      <p:sp>
        <p:nvSpPr>
          <p:cNvPr id="4" name="Rectangle 3"/>
          <p:cNvSpPr/>
          <p:nvPr/>
        </p:nvSpPr>
        <p:spPr>
          <a:xfrm>
            <a:off x="-36000" y="2656747"/>
            <a:ext cx="2093400" cy="386058"/>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431200" y="0"/>
            <a:ext cx="6484200" cy="738664"/>
          </a:xfrm>
          <a:prstGeom prst="rect">
            <a:avLst/>
          </a:prstGeom>
          <a:noFill/>
        </p:spPr>
        <p:txBody>
          <a:bodyPr wrap="square" rtlCol="0">
            <a:spAutoFit/>
          </a:bodyPr>
          <a:lstStyle/>
          <a:p>
            <a:r>
              <a:rPr lang="en-US" sz="1400" dirty="0"/>
              <a:t>Majority of the cars are sold only within 10 days in all vehicle types. For the first 20 days, whenever the price goes up, the selling time increases as well but this correlation stabilize in day 20. This trend is especially visible in SUV </a:t>
            </a:r>
            <a:r>
              <a:rPr lang="en-US" sz="1400" dirty="0" err="1"/>
              <a:t>ve</a:t>
            </a:r>
            <a:r>
              <a:rPr lang="tr-TR" sz="1400" dirty="0" err="1"/>
              <a:t>hicles</a:t>
            </a:r>
            <a:r>
              <a:rPr lang="tr-TR" sz="1400" dirty="0"/>
              <a:t>.</a:t>
            </a:r>
            <a:endParaRPr lang="en-US" sz="1400" dirty="0"/>
          </a:p>
        </p:txBody>
      </p:sp>
      <p:pic>
        <p:nvPicPr>
          <p:cNvPr id="5" name="Picture 4"/>
          <p:cNvPicPr>
            <a:picLocks noChangeAspect="1"/>
          </p:cNvPicPr>
          <p:nvPr/>
        </p:nvPicPr>
        <p:blipFill>
          <a:blip r:embed="rId2"/>
          <a:stretch>
            <a:fillRect/>
          </a:stretch>
        </p:blipFill>
        <p:spPr>
          <a:xfrm>
            <a:off x="2477845" y="880444"/>
            <a:ext cx="5791284" cy="4183975"/>
          </a:xfrm>
          <a:prstGeom prst="rect">
            <a:avLst/>
          </a:prstGeom>
        </p:spPr>
      </p:pic>
    </p:spTree>
    <p:extLst>
      <p:ext uri="{BB962C8B-B14F-4D97-AF65-F5344CB8AC3E}">
        <p14:creationId xmlns:p14="http://schemas.microsoft.com/office/powerpoint/2010/main" val="31319559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p:cNvSpPr/>
          <p:nvPr/>
        </p:nvSpPr>
        <p:spPr>
          <a:xfrm>
            <a:off x="0" y="0"/>
            <a:ext cx="9144000" cy="5143500"/>
          </a:xfrm>
          <a:prstGeom prst="rect">
            <a:avLst/>
          </a:prstGeom>
          <a:gradFill flip="none" rotWithShape="1">
            <a:gsLst>
              <a:gs pos="0">
                <a:schemeClr val="bg1">
                  <a:lumMod val="85000"/>
                </a:schemeClr>
              </a:gs>
              <a:gs pos="50000">
                <a:schemeClr val="bg1">
                  <a:lumMod val="65000"/>
                </a:schemeClr>
              </a:gs>
              <a:gs pos="100000">
                <a:schemeClr val="tx1">
                  <a:lumMod val="65000"/>
                  <a:lumOff val="35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hidden="1"/>
          <p:cNvSpPr>
            <a:spLocks noGrp="1"/>
          </p:cNvSpPr>
          <p:nvPr>
            <p:ph type="ctrTitle"/>
          </p:nvPr>
        </p:nvSpPr>
        <p:spPr>
          <a:xfrm>
            <a:off x="685800" y="2093119"/>
            <a:ext cx="7772400" cy="1102519"/>
          </a:xfrm>
        </p:spPr>
        <p:txBody>
          <a:bodyPr/>
          <a:lstStyle/>
          <a:p>
            <a:endParaRPr lang="en-US" dirty="0"/>
          </a:p>
        </p:txBody>
      </p:sp>
      <p:sp>
        <p:nvSpPr>
          <p:cNvPr id="18" name="Rectangle 17"/>
          <p:cNvSpPr/>
          <p:nvPr/>
        </p:nvSpPr>
        <p:spPr>
          <a:xfrm>
            <a:off x="-76200" y="-58291"/>
            <a:ext cx="2209800" cy="5223053"/>
          </a:xfrm>
          <a:prstGeom prst="rect">
            <a:avLst/>
          </a:prstGeom>
          <a:solidFill>
            <a:schemeClr val="tx1">
              <a:lumMod val="65000"/>
              <a:lumOff val="3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74" name="Group 73"/>
          <p:cNvGrpSpPr/>
          <p:nvPr/>
        </p:nvGrpSpPr>
        <p:grpSpPr>
          <a:xfrm>
            <a:off x="0" y="1276350"/>
            <a:ext cx="2057400" cy="250088"/>
            <a:chOff x="0" y="1064362"/>
            <a:chExt cx="2057400" cy="250088"/>
          </a:xfrm>
        </p:grpSpPr>
        <p:sp>
          <p:nvSpPr>
            <p:cNvPr id="20" name="Rectangle 19"/>
            <p:cNvSpPr/>
            <p:nvPr/>
          </p:nvSpPr>
          <p:spPr>
            <a:xfrm>
              <a:off x="0" y="1123950"/>
              <a:ext cx="304800" cy="190500"/>
            </a:xfrm>
            <a:prstGeom prst="rect">
              <a:avLst/>
            </a:prstGeom>
            <a:solidFill>
              <a:schemeClr val="accent6">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ubtitle 2"/>
            <p:cNvSpPr txBox="1">
              <a:spLocks/>
            </p:cNvSpPr>
            <p:nvPr/>
          </p:nvSpPr>
          <p:spPr>
            <a:xfrm>
              <a:off x="304800" y="10643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1</a:t>
              </a:r>
              <a:endParaRPr lang="en-US" sz="1400" dirty="0">
                <a:solidFill>
                  <a:schemeClr val="bg1">
                    <a:lumMod val="85000"/>
                  </a:schemeClr>
                </a:solidFill>
              </a:endParaRPr>
            </a:p>
          </p:txBody>
        </p:sp>
      </p:grpSp>
      <p:grpSp>
        <p:nvGrpSpPr>
          <p:cNvPr id="75" name="Group 74"/>
          <p:cNvGrpSpPr/>
          <p:nvPr/>
        </p:nvGrpSpPr>
        <p:grpSpPr>
          <a:xfrm>
            <a:off x="55" y="1540950"/>
            <a:ext cx="2057345" cy="238333"/>
            <a:chOff x="55" y="1328962"/>
            <a:chExt cx="2057345" cy="238333"/>
          </a:xfrm>
        </p:grpSpPr>
        <p:sp>
          <p:nvSpPr>
            <p:cNvPr id="21" name="Rectangle 20"/>
            <p:cNvSpPr/>
            <p:nvPr/>
          </p:nvSpPr>
          <p:spPr>
            <a:xfrm>
              <a:off x="55" y="1376795"/>
              <a:ext cx="304800" cy="190500"/>
            </a:xfrm>
            <a:prstGeom prst="rect">
              <a:avLst/>
            </a:prstGeom>
            <a:solidFill>
              <a:schemeClr val="accent1">
                <a:lumMod val="5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ubtitle 2"/>
            <p:cNvSpPr txBox="1">
              <a:spLocks/>
            </p:cNvSpPr>
            <p:nvPr/>
          </p:nvSpPr>
          <p:spPr>
            <a:xfrm>
              <a:off x="304800" y="1328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2</a:t>
              </a:r>
              <a:endParaRPr lang="en-US" sz="1400" dirty="0">
                <a:solidFill>
                  <a:schemeClr val="bg1">
                    <a:lumMod val="85000"/>
                  </a:schemeClr>
                </a:solidFill>
              </a:endParaRPr>
            </a:p>
          </p:txBody>
        </p:sp>
      </p:grpSp>
      <p:grpSp>
        <p:nvGrpSpPr>
          <p:cNvPr id="76" name="Group 75"/>
          <p:cNvGrpSpPr/>
          <p:nvPr/>
        </p:nvGrpSpPr>
        <p:grpSpPr>
          <a:xfrm>
            <a:off x="330" y="1798350"/>
            <a:ext cx="2057070" cy="233778"/>
            <a:chOff x="330" y="1586362"/>
            <a:chExt cx="2057070" cy="233778"/>
          </a:xfrm>
        </p:grpSpPr>
        <p:sp>
          <p:nvSpPr>
            <p:cNvPr id="22" name="Rectangle 21"/>
            <p:cNvSpPr/>
            <p:nvPr/>
          </p:nvSpPr>
          <p:spPr>
            <a:xfrm>
              <a:off x="330" y="1629640"/>
              <a:ext cx="304800" cy="190500"/>
            </a:xfrm>
            <a:prstGeom prst="rect">
              <a:avLst/>
            </a:prstGeom>
            <a:solidFill>
              <a:schemeClr val="accent5">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4" name="Subtitle 2"/>
            <p:cNvSpPr txBox="1">
              <a:spLocks/>
            </p:cNvSpPr>
            <p:nvPr/>
          </p:nvSpPr>
          <p:spPr>
            <a:xfrm>
              <a:off x="304800" y="15863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3</a:t>
              </a:r>
              <a:endParaRPr lang="en-US" sz="1400" dirty="0">
                <a:solidFill>
                  <a:schemeClr val="bg1">
                    <a:lumMod val="85000"/>
                  </a:schemeClr>
                </a:solidFill>
              </a:endParaRPr>
            </a:p>
          </p:txBody>
        </p:sp>
      </p:grpSp>
      <p:grpSp>
        <p:nvGrpSpPr>
          <p:cNvPr id="77" name="Group 76"/>
          <p:cNvGrpSpPr/>
          <p:nvPr/>
        </p:nvGrpSpPr>
        <p:grpSpPr>
          <a:xfrm>
            <a:off x="110" y="2059950"/>
            <a:ext cx="2057290" cy="225023"/>
            <a:chOff x="110" y="1847962"/>
            <a:chExt cx="2057290" cy="225023"/>
          </a:xfrm>
        </p:grpSpPr>
        <p:sp>
          <p:nvSpPr>
            <p:cNvPr id="23" name="Rectangle 22"/>
            <p:cNvSpPr/>
            <p:nvPr/>
          </p:nvSpPr>
          <p:spPr>
            <a:xfrm>
              <a:off x="110" y="1882485"/>
              <a:ext cx="304800" cy="190500"/>
            </a:xfrm>
            <a:prstGeom prst="rect">
              <a:avLst/>
            </a:prstGeom>
            <a:solidFill>
              <a:schemeClr val="bg1">
                <a:lumMod val="8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5" name="Subtitle 2"/>
            <p:cNvSpPr txBox="1">
              <a:spLocks/>
            </p:cNvSpPr>
            <p:nvPr/>
          </p:nvSpPr>
          <p:spPr>
            <a:xfrm>
              <a:off x="304800" y="1847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4</a:t>
              </a:r>
              <a:endParaRPr lang="en-US" sz="1400" dirty="0">
                <a:solidFill>
                  <a:schemeClr val="bg1">
                    <a:lumMod val="85000"/>
                  </a:schemeClr>
                </a:solidFill>
              </a:endParaRPr>
            </a:p>
          </p:txBody>
        </p:sp>
      </p:grpSp>
      <p:grpSp>
        <p:nvGrpSpPr>
          <p:cNvPr id="78" name="Group 77"/>
          <p:cNvGrpSpPr/>
          <p:nvPr/>
        </p:nvGrpSpPr>
        <p:grpSpPr>
          <a:xfrm>
            <a:off x="165" y="2322817"/>
            <a:ext cx="2057235" cy="215001"/>
            <a:chOff x="165" y="2110829"/>
            <a:chExt cx="2057235" cy="215001"/>
          </a:xfrm>
        </p:grpSpPr>
        <p:sp>
          <p:nvSpPr>
            <p:cNvPr id="24" name="Rectangle 23"/>
            <p:cNvSpPr/>
            <p:nvPr/>
          </p:nvSpPr>
          <p:spPr>
            <a:xfrm>
              <a:off x="165" y="2135330"/>
              <a:ext cx="304800" cy="190500"/>
            </a:xfrm>
            <a:prstGeom prst="rect">
              <a:avLst/>
            </a:prstGeom>
            <a:solidFill>
              <a:schemeClr val="accent3">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6" name="Subtitle 2"/>
            <p:cNvSpPr txBox="1">
              <a:spLocks/>
            </p:cNvSpPr>
            <p:nvPr/>
          </p:nvSpPr>
          <p:spPr>
            <a:xfrm>
              <a:off x="304800" y="2110829"/>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5</a:t>
              </a:r>
              <a:endParaRPr lang="en-US" sz="1400" dirty="0">
                <a:solidFill>
                  <a:schemeClr val="bg1">
                    <a:lumMod val="85000"/>
                  </a:schemeClr>
                </a:solidFill>
              </a:endParaRPr>
            </a:p>
          </p:txBody>
        </p:sp>
      </p:grpSp>
      <p:grpSp>
        <p:nvGrpSpPr>
          <p:cNvPr id="79" name="Group 78"/>
          <p:cNvGrpSpPr/>
          <p:nvPr/>
        </p:nvGrpSpPr>
        <p:grpSpPr>
          <a:xfrm>
            <a:off x="385" y="2627943"/>
            <a:ext cx="2285615" cy="274920"/>
            <a:chOff x="385" y="2303755"/>
            <a:chExt cx="2057015" cy="274920"/>
          </a:xfrm>
        </p:grpSpPr>
        <p:sp>
          <p:nvSpPr>
            <p:cNvPr id="25" name="Rectangle 24"/>
            <p:cNvSpPr/>
            <p:nvPr/>
          </p:nvSpPr>
          <p:spPr>
            <a:xfrm>
              <a:off x="385" y="2388175"/>
              <a:ext cx="304800" cy="190500"/>
            </a:xfrm>
            <a:prstGeom prst="rect">
              <a:avLst/>
            </a:prstGeom>
            <a:solidFill>
              <a:schemeClr val="accent1">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7" name="Subtitle 2"/>
            <p:cNvSpPr txBox="1">
              <a:spLocks/>
            </p:cNvSpPr>
            <p:nvPr/>
          </p:nvSpPr>
          <p:spPr>
            <a:xfrm>
              <a:off x="304800" y="2303755"/>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200" dirty="0">
                  <a:solidFill>
                    <a:schemeClr val="bg1">
                      <a:lumMod val="85000"/>
                    </a:schemeClr>
                  </a:solidFill>
                </a:rPr>
                <a:t>6 </a:t>
              </a:r>
              <a:r>
                <a:rPr lang="en-US" sz="1200" dirty="0">
                  <a:solidFill>
                    <a:schemeClr val="bg1">
                      <a:lumMod val="85000"/>
                    </a:schemeClr>
                  </a:solidFill>
                </a:rPr>
                <a:t>Determine relationships among the variables</a:t>
              </a:r>
            </a:p>
            <a:p>
              <a:pPr algn="l"/>
              <a:endParaRPr lang="en-US" sz="1400" dirty="0">
                <a:solidFill>
                  <a:schemeClr val="bg1">
                    <a:lumMod val="85000"/>
                  </a:schemeClr>
                </a:solidFill>
              </a:endParaRPr>
            </a:p>
          </p:txBody>
        </p:sp>
      </p:grpSp>
      <p:grpSp>
        <p:nvGrpSpPr>
          <p:cNvPr id="80" name="Group 79"/>
          <p:cNvGrpSpPr/>
          <p:nvPr/>
        </p:nvGrpSpPr>
        <p:grpSpPr>
          <a:xfrm>
            <a:off x="440" y="3015650"/>
            <a:ext cx="2056960" cy="217655"/>
            <a:chOff x="440" y="2613865"/>
            <a:chExt cx="2056960" cy="217655"/>
          </a:xfrm>
        </p:grpSpPr>
        <p:sp>
          <p:nvSpPr>
            <p:cNvPr id="26" name="Rectangle 25"/>
            <p:cNvSpPr/>
            <p:nvPr/>
          </p:nvSpPr>
          <p:spPr>
            <a:xfrm>
              <a:off x="440" y="2641020"/>
              <a:ext cx="304800" cy="190500"/>
            </a:xfrm>
            <a:prstGeom prst="rect">
              <a:avLst/>
            </a:prstGeom>
            <a:solidFill>
              <a:schemeClr val="accent4">
                <a:lumMod val="5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8" name="Subtitle 2"/>
            <p:cNvSpPr txBox="1">
              <a:spLocks/>
            </p:cNvSpPr>
            <p:nvPr/>
          </p:nvSpPr>
          <p:spPr>
            <a:xfrm>
              <a:off x="304800" y="2613865"/>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7</a:t>
              </a:r>
              <a:endParaRPr lang="en-US" sz="1400" dirty="0">
                <a:solidFill>
                  <a:schemeClr val="bg1">
                    <a:lumMod val="85000"/>
                  </a:schemeClr>
                </a:solidFill>
              </a:endParaRPr>
            </a:p>
          </p:txBody>
        </p:sp>
      </p:grpSp>
      <p:grpSp>
        <p:nvGrpSpPr>
          <p:cNvPr id="81" name="Group 80"/>
          <p:cNvGrpSpPr/>
          <p:nvPr/>
        </p:nvGrpSpPr>
        <p:grpSpPr>
          <a:xfrm>
            <a:off x="220" y="3267168"/>
            <a:ext cx="2057180" cy="218982"/>
            <a:chOff x="220" y="2865383"/>
            <a:chExt cx="2057180" cy="218982"/>
          </a:xfrm>
        </p:grpSpPr>
        <p:sp>
          <p:nvSpPr>
            <p:cNvPr id="27" name="Rectangle 26"/>
            <p:cNvSpPr/>
            <p:nvPr/>
          </p:nvSpPr>
          <p:spPr>
            <a:xfrm>
              <a:off x="220" y="2893865"/>
              <a:ext cx="304800" cy="190500"/>
            </a:xfrm>
            <a:prstGeom prst="rect">
              <a:avLst/>
            </a:prstGeom>
            <a:solidFill>
              <a:schemeClr val="accent6">
                <a:lumMod val="60000"/>
                <a:lumOff val="4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9" name="Subtitle 2"/>
            <p:cNvSpPr txBox="1">
              <a:spLocks/>
            </p:cNvSpPr>
            <p:nvPr/>
          </p:nvSpPr>
          <p:spPr>
            <a:xfrm>
              <a:off x="304800" y="2865383"/>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8</a:t>
              </a:r>
              <a:endParaRPr lang="en-US" sz="1400" dirty="0">
                <a:solidFill>
                  <a:schemeClr val="bg1">
                    <a:lumMod val="85000"/>
                  </a:schemeClr>
                </a:solidFill>
              </a:endParaRPr>
            </a:p>
          </p:txBody>
        </p:sp>
      </p:grpSp>
      <p:sp>
        <p:nvSpPr>
          <p:cNvPr id="3" name="Subtitle 2"/>
          <p:cNvSpPr>
            <a:spLocks noGrp="1"/>
          </p:cNvSpPr>
          <p:nvPr>
            <p:ph type="subTitle" idx="1"/>
          </p:nvPr>
        </p:nvSpPr>
        <p:spPr>
          <a:xfrm>
            <a:off x="-76200" y="57150"/>
            <a:ext cx="2133600" cy="695325"/>
          </a:xfrm>
        </p:spPr>
        <p:txBody>
          <a:bodyPr>
            <a:normAutofit/>
          </a:bodyPr>
          <a:lstStyle/>
          <a:p>
            <a:r>
              <a:rPr lang="tr-TR" sz="2400" b="1" dirty="0">
                <a:solidFill>
                  <a:schemeClr val="bg1">
                    <a:lumMod val="95000"/>
                  </a:schemeClr>
                </a:solidFill>
              </a:rPr>
              <a:t>Content</a:t>
            </a:r>
            <a:endParaRPr lang="en-US" sz="2400" b="1" dirty="0">
              <a:solidFill>
                <a:schemeClr val="bg1">
                  <a:lumMod val="95000"/>
                </a:schemeClr>
              </a:solidFill>
            </a:endParaRPr>
          </a:p>
        </p:txBody>
      </p:sp>
      <p:sp>
        <p:nvSpPr>
          <p:cNvPr id="4" name="Rectangle 3"/>
          <p:cNvSpPr/>
          <p:nvPr/>
        </p:nvSpPr>
        <p:spPr>
          <a:xfrm>
            <a:off x="-36000" y="2656747"/>
            <a:ext cx="2093400" cy="386058"/>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431200" y="0"/>
            <a:ext cx="6484200" cy="307777"/>
          </a:xfrm>
          <a:prstGeom prst="rect">
            <a:avLst/>
          </a:prstGeom>
          <a:noFill/>
        </p:spPr>
        <p:txBody>
          <a:bodyPr wrap="square" rtlCol="0">
            <a:spAutoFit/>
          </a:bodyPr>
          <a:lstStyle/>
          <a:p>
            <a:r>
              <a:rPr lang="tr-TR" sz="1400" dirty="0"/>
              <a:t>Top 10 </a:t>
            </a:r>
            <a:r>
              <a:rPr lang="tr-TR" sz="1400" dirty="0" err="1"/>
              <a:t>Brands</a:t>
            </a:r>
            <a:r>
              <a:rPr lang="tr-TR" sz="1400" dirty="0"/>
              <a:t> (%80 </a:t>
            </a:r>
            <a:r>
              <a:rPr lang="tr-TR" sz="1400" dirty="0" err="1"/>
              <a:t>second</a:t>
            </a:r>
            <a:r>
              <a:rPr lang="tr-TR" sz="1400" dirty="0"/>
              <a:t> </a:t>
            </a:r>
            <a:r>
              <a:rPr lang="tr-TR" sz="1400" dirty="0" err="1"/>
              <a:t>hand</a:t>
            </a:r>
            <a:r>
              <a:rPr lang="tr-TR" sz="1400" dirty="0"/>
              <a:t> </a:t>
            </a:r>
            <a:r>
              <a:rPr lang="tr-TR" sz="1400" dirty="0" err="1"/>
              <a:t>sales</a:t>
            </a:r>
            <a:r>
              <a:rPr lang="tr-TR" sz="1400" dirty="0"/>
              <a:t>)– </a:t>
            </a:r>
            <a:r>
              <a:rPr lang="tr-TR" sz="1400" dirty="0" err="1"/>
              <a:t>Most</a:t>
            </a:r>
            <a:r>
              <a:rPr lang="tr-TR" sz="1400" dirty="0"/>
              <a:t> popular in </a:t>
            </a:r>
            <a:r>
              <a:rPr lang="tr-TR" sz="1400" dirty="0" err="1"/>
              <a:t>the</a:t>
            </a:r>
            <a:r>
              <a:rPr lang="tr-TR" sz="1400" dirty="0"/>
              <a:t> </a:t>
            </a:r>
            <a:r>
              <a:rPr lang="tr-TR" sz="1400" dirty="0" err="1"/>
              <a:t>second-hand</a:t>
            </a:r>
            <a:r>
              <a:rPr lang="tr-TR" sz="1400" dirty="0"/>
              <a:t> car market</a:t>
            </a:r>
            <a:endParaRPr lang="en-US" sz="1400" dirty="0"/>
          </a:p>
        </p:txBody>
      </p:sp>
      <p:pic>
        <p:nvPicPr>
          <p:cNvPr id="15362" name="Picture 2" descr="https://www.kaggle.io/svf/678998/aac9cd7c2b4db7d95f1f2727e2a11177/__results___files/figure-html/Top%2010%20Brands%20Frequency%20Diagram-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5400" y="366068"/>
            <a:ext cx="6504312" cy="4645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4862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p:cNvSpPr/>
          <p:nvPr/>
        </p:nvSpPr>
        <p:spPr>
          <a:xfrm>
            <a:off x="0" y="0"/>
            <a:ext cx="9144000" cy="5143500"/>
          </a:xfrm>
          <a:prstGeom prst="rect">
            <a:avLst/>
          </a:prstGeom>
          <a:gradFill flip="none" rotWithShape="1">
            <a:gsLst>
              <a:gs pos="0">
                <a:schemeClr val="bg1">
                  <a:lumMod val="85000"/>
                </a:schemeClr>
              </a:gs>
              <a:gs pos="50000">
                <a:schemeClr val="bg1">
                  <a:lumMod val="65000"/>
                </a:schemeClr>
              </a:gs>
              <a:gs pos="100000">
                <a:schemeClr val="tx1">
                  <a:lumMod val="65000"/>
                  <a:lumOff val="35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hidden="1"/>
          <p:cNvSpPr>
            <a:spLocks noGrp="1"/>
          </p:cNvSpPr>
          <p:nvPr>
            <p:ph type="ctrTitle"/>
          </p:nvPr>
        </p:nvSpPr>
        <p:spPr>
          <a:xfrm>
            <a:off x="685800" y="2093119"/>
            <a:ext cx="7772400" cy="1102519"/>
          </a:xfrm>
        </p:spPr>
        <p:txBody>
          <a:bodyPr/>
          <a:lstStyle/>
          <a:p>
            <a:endParaRPr lang="en-US" dirty="0"/>
          </a:p>
        </p:txBody>
      </p:sp>
      <p:sp>
        <p:nvSpPr>
          <p:cNvPr id="18" name="Rectangle 17"/>
          <p:cNvSpPr/>
          <p:nvPr/>
        </p:nvSpPr>
        <p:spPr>
          <a:xfrm>
            <a:off x="-76200" y="-58291"/>
            <a:ext cx="2209800" cy="5223053"/>
          </a:xfrm>
          <a:prstGeom prst="rect">
            <a:avLst/>
          </a:prstGeom>
          <a:solidFill>
            <a:schemeClr val="tx1">
              <a:lumMod val="65000"/>
              <a:lumOff val="3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74" name="Group 73"/>
          <p:cNvGrpSpPr/>
          <p:nvPr/>
        </p:nvGrpSpPr>
        <p:grpSpPr>
          <a:xfrm>
            <a:off x="0" y="1276350"/>
            <a:ext cx="2057400" cy="250088"/>
            <a:chOff x="0" y="1064362"/>
            <a:chExt cx="2057400" cy="250088"/>
          </a:xfrm>
        </p:grpSpPr>
        <p:sp>
          <p:nvSpPr>
            <p:cNvPr id="20" name="Rectangle 19"/>
            <p:cNvSpPr/>
            <p:nvPr/>
          </p:nvSpPr>
          <p:spPr>
            <a:xfrm>
              <a:off x="0" y="1123950"/>
              <a:ext cx="304800" cy="190500"/>
            </a:xfrm>
            <a:prstGeom prst="rect">
              <a:avLst/>
            </a:prstGeom>
            <a:solidFill>
              <a:schemeClr val="accent6">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ubtitle 2"/>
            <p:cNvSpPr txBox="1">
              <a:spLocks/>
            </p:cNvSpPr>
            <p:nvPr/>
          </p:nvSpPr>
          <p:spPr>
            <a:xfrm>
              <a:off x="304800" y="10643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1</a:t>
              </a:r>
              <a:endParaRPr lang="en-US" sz="1400" dirty="0">
                <a:solidFill>
                  <a:schemeClr val="bg1">
                    <a:lumMod val="85000"/>
                  </a:schemeClr>
                </a:solidFill>
              </a:endParaRPr>
            </a:p>
          </p:txBody>
        </p:sp>
      </p:grpSp>
      <p:grpSp>
        <p:nvGrpSpPr>
          <p:cNvPr id="75" name="Group 74"/>
          <p:cNvGrpSpPr/>
          <p:nvPr/>
        </p:nvGrpSpPr>
        <p:grpSpPr>
          <a:xfrm>
            <a:off x="55" y="1540950"/>
            <a:ext cx="2057345" cy="238333"/>
            <a:chOff x="55" y="1328962"/>
            <a:chExt cx="2057345" cy="238333"/>
          </a:xfrm>
        </p:grpSpPr>
        <p:sp>
          <p:nvSpPr>
            <p:cNvPr id="21" name="Rectangle 20"/>
            <p:cNvSpPr/>
            <p:nvPr/>
          </p:nvSpPr>
          <p:spPr>
            <a:xfrm>
              <a:off x="55" y="1376795"/>
              <a:ext cx="304800" cy="190500"/>
            </a:xfrm>
            <a:prstGeom prst="rect">
              <a:avLst/>
            </a:prstGeom>
            <a:solidFill>
              <a:schemeClr val="accent1">
                <a:lumMod val="5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ubtitle 2"/>
            <p:cNvSpPr txBox="1">
              <a:spLocks/>
            </p:cNvSpPr>
            <p:nvPr/>
          </p:nvSpPr>
          <p:spPr>
            <a:xfrm>
              <a:off x="304800" y="1328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2</a:t>
              </a:r>
              <a:endParaRPr lang="en-US" sz="1400" dirty="0">
                <a:solidFill>
                  <a:schemeClr val="bg1">
                    <a:lumMod val="85000"/>
                  </a:schemeClr>
                </a:solidFill>
              </a:endParaRPr>
            </a:p>
          </p:txBody>
        </p:sp>
      </p:grpSp>
      <p:grpSp>
        <p:nvGrpSpPr>
          <p:cNvPr id="76" name="Group 75"/>
          <p:cNvGrpSpPr/>
          <p:nvPr/>
        </p:nvGrpSpPr>
        <p:grpSpPr>
          <a:xfrm>
            <a:off x="330" y="1798350"/>
            <a:ext cx="2057070" cy="233778"/>
            <a:chOff x="330" y="1586362"/>
            <a:chExt cx="2057070" cy="233778"/>
          </a:xfrm>
        </p:grpSpPr>
        <p:sp>
          <p:nvSpPr>
            <p:cNvPr id="22" name="Rectangle 21"/>
            <p:cNvSpPr/>
            <p:nvPr/>
          </p:nvSpPr>
          <p:spPr>
            <a:xfrm>
              <a:off x="330" y="1629640"/>
              <a:ext cx="304800" cy="190500"/>
            </a:xfrm>
            <a:prstGeom prst="rect">
              <a:avLst/>
            </a:prstGeom>
            <a:solidFill>
              <a:schemeClr val="accent5">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4" name="Subtitle 2"/>
            <p:cNvSpPr txBox="1">
              <a:spLocks/>
            </p:cNvSpPr>
            <p:nvPr/>
          </p:nvSpPr>
          <p:spPr>
            <a:xfrm>
              <a:off x="304800" y="15863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3</a:t>
              </a:r>
              <a:endParaRPr lang="en-US" sz="1400" dirty="0">
                <a:solidFill>
                  <a:schemeClr val="bg1">
                    <a:lumMod val="85000"/>
                  </a:schemeClr>
                </a:solidFill>
              </a:endParaRPr>
            </a:p>
          </p:txBody>
        </p:sp>
      </p:grpSp>
      <p:grpSp>
        <p:nvGrpSpPr>
          <p:cNvPr id="77" name="Group 76"/>
          <p:cNvGrpSpPr/>
          <p:nvPr/>
        </p:nvGrpSpPr>
        <p:grpSpPr>
          <a:xfrm>
            <a:off x="110" y="2059950"/>
            <a:ext cx="2057290" cy="225023"/>
            <a:chOff x="110" y="1847962"/>
            <a:chExt cx="2057290" cy="225023"/>
          </a:xfrm>
        </p:grpSpPr>
        <p:sp>
          <p:nvSpPr>
            <p:cNvPr id="23" name="Rectangle 22"/>
            <p:cNvSpPr/>
            <p:nvPr/>
          </p:nvSpPr>
          <p:spPr>
            <a:xfrm>
              <a:off x="110" y="1882485"/>
              <a:ext cx="304800" cy="190500"/>
            </a:xfrm>
            <a:prstGeom prst="rect">
              <a:avLst/>
            </a:prstGeom>
            <a:solidFill>
              <a:schemeClr val="bg1">
                <a:lumMod val="8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5" name="Subtitle 2"/>
            <p:cNvSpPr txBox="1">
              <a:spLocks/>
            </p:cNvSpPr>
            <p:nvPr/>
          </p:nvSpPr>
          <p:spPr>
            <a:xfrm>
              <a:off x="304800" y="1847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4</a:t>
              </a:r>
              <a:endParaRPr lang="en-US" sz="1400" dirty="0">
                <a:solidFill>
                  <a:schemeClr val="bg1">
                    <a:lumMod val="85000"/>
                  </a:schemeClr>
                </a:solidFill>
              </a:endParaRPr>
            </a:p>
          </p:txBody>
        </p:sp>
      </p:grpSp>
      <p:grpSp>
        <p:nvGrpSpPr>
          <p:cNvPr id="78" name="Group 77"/>
          <p:cNvGrpSpPr/>
          <p:nvPr/>
        </p:nvGrpSpPr>
        <p:grpSpPr>
          <a:xfrm>
            <a:off x="165" y="2322817"/>
            <a:ext cx="2057235" cy="215001"/>
            <a:chOff x="165" y="2110829"/>
            <a:chExt cx="2057235" cy="215001"/>
          </a:xfrm>
        </p:grpSpPr>
        <p:sp>
          <p:nvSpPr>
            <p:cNvPr id="24" name="Rectangle 23"/>
            <p:cNvSpPr/>
            <p:nvPr/>
          </p:nvSpPr>
          <p:spPr>
            <a:xfrm>
              <a:off x="165" y="2135330"/>
              <a:ext cx="304800" cy="190500"/>
            </a:xfrm>
            <a:prstGeom prst="rect">
              <a:avLst/>
            </a:prstGeom>
            <a:solidFill>
              <a:schemeClr val="accent3">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6" name="Subtitle 2"/>
            <p:cNvSpPr txBox="1">
              <a:spLocks/>
            </p:cNvSpPr>
            <p:nvPr/>
          </p:nvSpPr>
          <p:spPr>
            <a:xfrm>
              <a:off x="304800" y="2110829"/>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5</a:t>
              </a:r>
              <a:endParaRPr lang="en-US" sz="1400" dirty="0">
                <a:solidFill>
                  <a:schemeClr val="bg1">
                    <a:lumMod val="85000"/>
                  </a:schemeClr>
                </a:solidFill>
              </a:endParaRPr>
            </a:p>
          </p:txBody>
        </p:sp>
      </p:grpSp>
      <p:grpSp>
        <p:nvGrpSpPr>
          <p:cNvPr id="79" name="Group 78"/>
          <p:cNvGrpSpPr/>
          <p:nvPr/>
        </p:nvGrpSpPr>
        <p:grpSpPr>
          <a:xfrm>
            <a:off x="385" y="2627943"/>
            <a:ext cx="2285615" cy="274920"/>
            <a:chOff x="385" y="2303755"/>
            <a:chExt cx="2057015" cy="274920"/>
          </a:xfrm>
        </p:grpSpPr>
        <p:sp>
          <p:nvSpPr>
            <p:cNvPr id="25" name="Rectangle 24"/>
            <p:cNvSpPr/>
            <p:nvPr/>
          </p:nvSpPr>
          <p:spPr>
            <a:xfrm>
              <a:off x="385" y="2388175"/>
              <a:ext cx="304800" cy="190500"/>
            </a:xfrm>
            <a:prstGeom prst="rect">
              <a:avLst/>
            </a:prstGeom>
            <a:solidFill>
              <a:schemeClr val="accent1">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7" name="Subtitle 2"/>
            <p:cNvSpPr txBox="1">
              <a:spLocks/>
            </p:cNvSpPr>
            <p:nvPr/>
          </p:nvSpPr>
          <p:spPr>
            <a:xfrm>
              <a:off x="304800" y="2303755"/>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200" dirty="0">
                  <a:solidFill>
                    <a:schemeClr val="bg1">
                      <a:lumMod val="85000"/>
                    </a:schemeClr>
                  </a:solidFill>
                </a:rPr>
                <a:t>6 </a:t>
              </a:r>
              <a:r>
                <a:rPr lang="en-US" sz="1200" dirty="0">
                  <a:solidFill>
                    <a:schemeClr val="bg1">
                      <a:lumMod val="85000"/>
                    </a:schemeClr>
                  </a:solidFill>
                </a:rPr>
                <a:t>Determine relationships among the variables</a:t>
              </a:r>
            </a:p>
            <a:p>
              <a:pPr algn="l"/>
              <a:endParaRPr lang="en-US" sz="1400" dirty="0">
                <a:solidFill>
                  <a:schemeClr val="bg1">
                    <a:lumMod val="85000"/>
                  </a:schemeClr>
                </a:solidFill>
              </a:endParaRPr>
            </a:p>
          </p:txBody>
        </p:sp>
      </p:grpSp>
      <p:grpSp>
        <p:nvGrpSpPr>
          <p:cNvPr id="80" name="Group 79"/>
          <p:cNvGrpSpPr/>
          <p:nvPr/>
        </p:nvGrpSpPr>
        <p:grpSpPr>
          <a:xfrm>
            <a:off x="440" y="3015650"/>
            <a:ext cx="2056960" cy="217655"/>
            <a:chOff x="440" y="2613865"/>
            <a:chExt cx="2056960" cy="217655"/>
          </a:xfrm>
        </p:grpSpPr>
        <p:sp>
          <p:nvSpPr>
            <p:cNvPr id="26" name="Rectangle 25"/>
            <p:cNvSpPr/>
            <p:nvPr/>
          </p:nvSpPr>
          <p:spPr>
            <a:xfrm>
              <a:off x="440" y="2641020"/>
              <a:ext cx="304800" cy="190500"/>
            </a:xfrm>
            <a:prstGeom prst="rect">
              <a:avLst/>
            </a:prstGeom>
            <a:solidFill>
              <a:schemeClr val="accent4">
                <a:lumMod val="5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8" name="Subtitle 2"/>
            <p:cNvSpPr txBox="1">
              <a:spLocks/>
            </p:cNvSpPr>
            <p:nvPr/>
          </p:nvSpPr>
          <p:spPr>
            <a:xfrm>
              <a:off x="304800" y="2613865"/>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7</a:t>
              </a:r>
              <a:endParaRPr lang="en-US" sz="1400" dirty="0">
                <a:solidFill>
                  <a:schemeClr val="bg1">
                    <a:lumMod val="85000"/>
                  </a:schemeClr>
                </a:solidFill>
              </a:endParaRPr>
            </a:p>
          </p:txBody>
        </p:sp>
      </p:grpSp>
      <p:grpSp>
        <p:nvGrpSpPr>
          <p:cNvPr id="81" name="Group 80"/>
          <p:cNvGrpSpPr/>
          <p:nvPr/>
        </p:nvGrpSpPr>
        <p:grpSpPr>
          <a:xfrm>
            <a:off x="220" y="3267168"/>
            <a:ext cx="2057180" cy="218982"/>
            <a:chOff x="220" y="2865383"/>
            <a:chExt cx="2057180" cy="218982"/>
          </a:xfrm>
        </p:grpSpPr>
        <p:sp>
          <p:nvSpPr>
            <p:cNvPr id="27" name="Rectangle 26"/>
            <p:cNvSpPr/>
            <p:nvPr/>
          </p:nvSpPr>
          <p:spPr>
            <a:xfrm>
              <a:off x="220" y="2893865"/>
              <a:ext cx="304800" cy="190500"/>
            </a:xfrm>
            <a:prstGeom prst="rect">
              <a:avLst/>
            </a:prstGeom>
            <a:solidFill>
              <a:schemeClr val="accent6">
                <a:lumMod val="60000"/>
                <a:lumOff val="4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9" name="Subtitle 2"/>
            <p:cNvSpPr txBox="1">
              <a:spLocks/>
            </p:cNvSpPr>
            <p:nvPr/>
          </p:nvSpPr>
          <p:spPr>
            <a:xfrm>
              <a:off x="304800" y="2865383"/>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8</a:t>
              </a:r>
              <a:endParaRPr lang="en-US" sz="1400" dirty="0">
                <a:solidFill>
                  <a:schemeClr val="bg1">
                    <a:lumMod val="85000"/>
                  </a:schemeClr>
                </a:solidFill>
              </a:endParaRPr>
            </a:p>
          </p:txBody>
        </p:sp>
      </p:grpSp>
      <p:sp>
        <p:nvSpPr>
          <p:cNvPr id="3" name="Subtitle 2"/>
          <p:cNvSpPr>
            <a:spLocks noGrp="1"/>
          </p:cNvSpPr>
          <p:nvPr>
            <p:ph type="subTitle" idx="1"/>
          </p:nvPr>
        </p:nvSpPr>
        <p:spPr>
          <a:xfrm>
            <a:off x="-76200" y="57150"/>
            <a:ext cx="2133600" cy="695325"/>
          </a:xfrm>
        </p:spPr>
        <p:txBody>
          <a:bodyPr>
            <a:normAutofit/>
          </a:bodyPr>
          <a:lstStyle/>
          <a:p>
            <a:r>
              <a:rPr lang="tr-TR" sz="2400" b="1" dirty="0">
                <a:solidFill>
                  <a:schemeClr val="bg1">
                    <a:lumMod val="95000"/>
                  </a:schemeClr>
                </a:solidFill>
              </a:rPr>
              <a:t>Content</a:t>
            </a:r>
            <a:endParaRPr lang="en-US" sz="2400" b="1" dirty="0">
              <a:solidFill>
                <a:schemeClr val="bg1">
                  <a:lumMod val="95000"/>
                </a:schemeClr>
              </a:solidFill>
            </a:endParaRPr>
          </a:p>
        </p:txBody>
      </p:sp>
      <p:sp>
        <p:nvSpPr>
          <p:cNvPr id="4" name="Rectangle 3"/>
          <p:cNvSpPr/>
          <p:nvPr/>
        </p:nvSpPr>
        <p:spPr>
          <a:xfrm>
            <a:off x="-36000" y="2656747"/>
            <a:ext cx="2093400" cy="386058"/>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431200" y="0"/>
            <a:ext cx="6484200" cy="307777"/>
          </a:xfrm>
          <a:prstGeom prst="rect">
            <a:avLst/>
          </a:prstGeom>
          <a:noFill/>
        </p:spPr>
        <p:txBody>
          <a:bodyPr wrap="square" rtlCol="0">
            <a:spAutoFit/>
          </a:bodyPr>
          <a:lstStyle/>
          <a:p>
            <a:r>
              <a:rPr lang="tr-TR" sz="1400" dirty="0"/>
              <a:t>Top 10 </a:t>
            </a:r>
            <a:r>
              <a:rPr lang="tr-TR" sz="1400" dirty="0" err="1"/>
              <a:t>brands</a:t>
            </a:r>
            <a:endParaRPr lang="en-US" sz="1400" dirty="0"/>
          </a:p>
        </p:txBody>
      </p:sp>
      <p:pic>
        <p:nvPicPr>
          <p:cNvPr id="16386" name="Picture 2" descr="https://www.kaggle.io/svf/678998/aac9cd7c2b4db7d95f1f2727e2a11177/__results___files/figure-html/Price%20vs.%20Top%2010%20Brands%20by%20Vehicle%20Typ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1760" y="307777"/>
            <a:ext cx="6647830" cy="4748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1831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p:cNvSpPr/>
          <p:nvPr/>
        </p:nvSpPr>
        <p:spPr>
          <a:xfrm>
            <a:off x="0" y="0"/>
            <a:ext cx="9144000" cy="5143500"/>
          </a:xfrm>
          <a:prstGeom prst="rect">
            <a:avLst/>
          </a:prstGeom>
          <a:gradFill flip="none" rotWithShape="1">
            <a:gsLst>
              <a:gs pos="0">
                <a:schemeClr val="bg1">
                  <a:lumMod val="85000"/>
                </a:schemeClr>
              </a:gs>
              <a:gs pos="50000">
                <a:schemeClr val="bg1">
                  <a:lumMod val="65000"/>
                </a:schemeClr>
              </a:gs>
              <a:gs pos="100000">
                <a:schemeClr val="tx1">
                  <a:lumMod val="65000"/>
                  <a:lumOff val="35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hidden="1"/>
          <p:cNvSpPr>
            <a:spLocks noGrp="1"/>
          </p:cNvSpPr>
          <p:nvPr>
            <p:ph type="ctrTitle"/>
          </p:nvPr>
        </p:nvSpPr>
        <p:spPr>
          <a:xfrm>
            <a:off x="685800" y="2093119"/>
            <a:ext cx="7772400" cy="1102519"/>
          </a:xfrm>
        </p:spPr>
        <p:txBody>
          <a:bodyPr/>
          <a:lstStyle/>
          <a:p>
            <a:endParaRPr lang="en-US" dirty="0"/>
          </a:p>
        </p:txBody>
      </p:sp>
      <p:sp>
        <p:nvSpPr>
          <p:cNvPr id="18" name="Rectangle 17"/>
          <p:cNvSpPr/>
          <p:nvPr/>
        </p:nvSpPr>
        <p:spPr>
          <a:xfrm>
            <a:off x="-76200" y="-58291"/>
            <a:ext cx="2209800" cy="5223053"/>
          </a:xfrm>
          <a:prstGeom prst="rect">
            <a:avLst/>
          </a:prstGeom>
          <a:solidFill>
            <a:schemeClr val="tx1">
              <a:lumMod val="65000"/>
              <a:lumOff val="3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74" name="Group 73"/>
          <p:cNvGrpSpPr/>
          <p:nvPr/>
        </p:nvGrpSpPr>
        <p:grpSpPr>
          <a:xfrm>
            <a:off x="0" y="1276350"/>
            <a:ext cx="2057400" cy="250088"/>
            <a:chOff x="0" y="1064362"/>
            <a:chExt cx="2057400" cy="250088"/>
          </a:xfrm>
        </p:grpSpPr>
        <p:sp>
          <p:nvSpPr>
            <p:cNvPr id="20" name="Rectangle 19"/>
            <p:cNvSpPr/>
            <p:nvPr/>
          </p:nvSpPr>
          <p:spPr>
            <a:xfrm>
              <a:off x="0" y="1123950"/>
              <a:ext cx="304800" cy="190500"/>
            </a:xfrm>
            <a:prstGeom prst="rect">
              <a:avLst/>
            </a:prstGeom>
            <a:solidFill>
              <a:schemeClr val="accent6">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ubtitle 2"/>
            <p:cNvSpPr txBox="1">
              <a:spLocks/>
            </p:cNvSpPr>
            <p:nvPr/>
          </p:nvSpPr>
          <p:spPr>
            <a:xfrm>
              <a:off x="304800" y="10643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1</a:t>
              </a:r>
              <a:endParaRPr lang="en-US" sz="1400" dirty="0">
                <a:solidFill>
                  <a:schemeClr val="bg1">
                    <a:lumMod val="85000"/>
                  </a:schemeClr>
                </a:solidFill>
              </a:endParaRPr>
            </a:p>
          </p:txBody>
        </p:sp>
      </p:grpSp>
      <p:grpSp>
        <p:nvGrpSpPr>
          <p:cNvPr id="75" name="Group 74"/>
          <p:cNvGrpSpPr/>
          <p:nvPr/>
        </p:nvGrpSpPr>
        <p:grpSpPr>
          <a:xfrm>
            <a:off x="55" y="1540950"/>
            <a:ext cx="2057345" cy="238333"/>
            <a:chOff x="55" y="1328962"/>
            <a:chExt cx="2057345" cy="238333"/>
          </a:xfrm>
        </p:grpSpPr>
        <p:sp>
          <p:nvSpPr>
            <p:cNvPr id="21" name="Rectangle 20"/>
            <p:cNvSpPr/>
            <p:nvPr/>
          </p:nvSpPr>
          <p:spPr>
            <a:xfrm>
              <a:off x="55" y="1376795"/>
              <a:ext cx="304800" cy="190500"/>
            </a:xfrm>
            <a:prstGeom prst="rect">
              <a:avLst/>
            </a:prstGeom>
            <a:solidFill>
              <a:schemeClr val="accent1">
                <a:lumMod val="5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ubtitle 2"/>
            <p:cNvSpPr txBox="1">
              <a:spLocks/>
            </p:cNvSpPr>
            <p:nvPr/>
          </p:nvSpPr>
          <p:spPr>
            <a:xfrm>
              <a:off x="304800" y="1328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2</a:t>
              </a:r>
              <a:endParaRPr lang="en-US" sz="1400" dirty="0">
                <a:solidFill>
                  <a:schemeClr val="bg1">
                    <a:lumMod val="85000"/>
                  </a:schemeClr>
                </a:solidFill>
              </a:endParaRPr>
            </a:p>
          </p:txBody>
        </p:sp>
      </p:grpSp>
      <p:grpSp>
        <p:nvGrpSpPr>
          <p:cNvPr id="76" name="Group 75"/>
          <p:cNvGrpSpPr/>
          <p:nvPr/>
        </p:nvGrpSpPr>
        <p:grpSpPr>
          <a:xfrm>
            <a:off x="330" y="1798350"/>
            <a:ext cx="2057070" cy="233778"/>
            <a:chOff x="330" y="1586362"/>
            <a:chExt cx="2057070" cy="233778"/>
          </a:xfrm>
        </p:grpSpPr>
        <p:sp>
          <p:nvSpPr>
            <p:cNvPr id="22" name="Rectangle 21"/>
            <p:cNvSpPr/>
            <p:nvPr/>
          </p:nvSpPr>
          <p:spPr>
            <a:xfrm>
              <a:off x="330" y="1629640"/>
              <a:ext cx="304800" cy="190500"/>
            </a:xfrm>
            <a:prstGeom prst="rect">
              <a:avLst/>
            </a:prstGeom>
            <a:solidFill>
              <a:schemeClr val="accent5">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4" name="Subtitle 2"/>
            <p:cNvSpPr txBox="1">
              <a:spLocks/>
            </p:cNvSpPr>
            <p:nvPr/>
          </p:nvSpPr>
          <p:spPr>
            <a:xfrm>
              <a:off x="304800" y="15863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3</a:t>
              </a:r>
              <a:endParaRPr lang="en-US" sz="1400" dirty="0">
                <a:solidFill>
                  <a:schemeClr val="bg1">
                    <a:lumMod val="85000"/>
                  </a:schemeClr>
                </a:solidFill>
              </a:endParaRPr>
            </a:p>
          </p:txBody>
        </p:sp>
      </p:grpSp>
      <p:grpSp>
        <p:nvGrpSpPr>
          <p:cNvPr id="77" name="Group 76"/>
          <p:cNvGrpSpPr/>
          <p:nvPr/>
        </p:nvGrpSpPr>
        <p:grpSpPr>
          <a:xfrm>
            <a:off x="110" y="2059950"/>
            <a:ext cx="2057290" cy="225023"/>
            <a:chOff x="110" y="1847962"/>
            <a:chExt cx="2057290" cy="225023"/>
          </a:xfrm>
        </p:grpSpPr>
        <p:sp>
          <p:nvSpPr>
            <p:cNvPr id="23" name="Rectangle 22"/>
            <p:cNvSpPr/>
            <p:nvPr/>
          </p:nvSpPr>
          <p:spPr>
            <a:xfrm>
              <a:off x="110" y="1882485"/>
              <a:ext cx="304800" cy="190500"/>
            </a:xfrm>
            <a:prstGeom prst="rect">
              <a:avLst/>
            </a:prstGeom>
            <a:solidFill>
              <a:schemeClr val="bg1">
                <a:lumMod val="8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5" name="Subtitle 2"/>
            <p:cNvSpPr txBox="1">
              <a:spLocks/>
            </p:cNvSpPr>
            <p:nvPr/>
          </p:nvSpPr>
          <p:spPr>
            <a:xfrm>
              <a:off x="304800" y="1847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4</a:t>
              </a:r>
              <a:endParaRPr lang="en-US" sz="1400" dirty="0">
                <a:solidFill>
                  <a:schemeClr val="bg1">
                    <a:lumMod val="85000"/>
                  </a:schemeClr>
                </a:solidFill>
              </a:endParaRPr>
            </a:p>
          </p:txBody>
        </p:sp>
      </p:grpSp>
      <p:grpSp>
        <p:nvGrpSpPr>
          <p:cNvPr id="78" name="Group 77"/>
          <p:cNvGrpSpPr/>
          <p:nvPr/>
        </p:nvGrpSpPr>
        <p:grpSpPr>
          <a:xfrm>
            <a:off x="165" y="2322817"/>
            <a:ext cx="2057235" cy="215001"/>
            <a:chOff x="165" y="2110829"/>
            <a:chExt cx="2057235" cy="215001"/>
          </a:xfrm>
        </p:grpSpPr>
        <p:sp>
          <p:nvSpPr>
            <p:cNvPr id="24" name="Rectangle 23"/>
            <p:cNvSpPr/>
            <p:nvPr/>
          </p:nvSpPr>
          <p:spPr>
            <a:xfrm>
              <a:off x="165" y="2135330"/>
              <a:ext cx="304800" cy="190500"/>
            </a:xfrm>
            <a:prstGeom prst="rect">
              <a:avLst/>
            </a:prstGeom>
            <a:solidFill>
              <a:schemeClr val="accent3">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6" name="Subtitle 2"/>
            <p:cNvSpPr txBox="1">
              <a:spLocks/>
            </p:cNvSpPr>
            <p:nvPr/>
          </p:nvSpPr>
          <p:spPr>
            <a:xfrm>
              <a:off x="304800" y="2110829"/>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5</a:t>
              </a:r>
              <a:endParaRPr lang="en-US" sz="1400" dirty="0">
                <a:solidFill>
                  <a:schemeClr val="bg1">
                    <a:lumMod val="85000"/>
                  </a:schemeClr>
                </a:solidFill>
              </a:endParaRPr>
            </a:p>
          </p:txBody>
        </p:sp>
      </p:grpSp>
      <p:grpSp>
        <p:nvGrpSpPr>
          <p:cNvPr id="79" name="Group 78"/>
          <p:cNvGrpSpPr/>
          <p:nvPr/>
        </p:nvGrpSpPr>
        <p:grpSpPr>
          <a:xfrm>
            <a:off x="385" y="2656747"/>
            <a:ext cx="2251784" cy="246116"/>
            <a:chOff x="385" y="2332559"/>
            <a:chExt cx="2026568" cy="246116"/>
          </a:xfrm>
        </p:grpSpPr>
        <p:sp>
          <p:nvSpPr>
            <p:cNvPr id="25" name="Rectangle 24"/>
            <p:cNvSpPr/>
            <p:nvPr/>
          </p:nvSpPr>
          <p:spPr>
            <a:xfrm>
              <a:off x="385" y="2388175"/>
              <a:ext cx="304800" cy="190500"/>
            </a:xfrm>
            <a:prstGeom prst="rect">
              <a:avLst/>
            </a:prstGeom>
            <a:solidFill>
              <a:schemeClr val="accent1">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7" name="Subtitle 2"/>
            <p:cNvSpPr txBox="1">
              <a:spLocks/>
            </p:cNvSpPr>
            <p:nvPr/>
          </p:nvSpPr>
          <p:spPr>
            <a:xfrm>
              <a:off x="274353" y="2332559"/>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200" dirty="0">
                  <a:solidFill>
                    <a:schemeClr val="bg1">
                      <a:lumMod val="85000"/>
                    </a:schemeClr>
                  </a:solidFill>
                </a:rPr>
                <a:t>6 </a:t>
              </a:r>
              <a:r>
                <a:rPr lang="en-US" sz="1200" dirty="0">
                  <a:solidFill>
                    <a:schemeClr val="bg1">
                      <a:lumMod val="85000"/>
                    </a:schemeClr>
                  </a:solidFill>
                </a:rPr>
                <a:t>Determine relationships among the variables</a:t>
              </a:r>
            </a:p>
            <a:p>
              <a:pPr algn="l"/>
              <a:endParaRPr lang="en-US" sz="1400" dirty="0">
                <a:solidFill>
                  <a:schemeClr val="bg1">
                    <a:lumMod val="85000"/>
                  </a:schemeClr>
                </a:solidFill>
              </a:endParaRPr>
            </a:p>
          </p:txBody>
        </p:sp>
      </p:grpSp>
      <p:grpSp>
        <p:nvGrpSpPr>
          <p:cNvPr id="80" name="Group 79"/>
          <p:cNvGrpSpPr/>
          <p:nvPr/>
        </p:nvGrpSpPr>
        <p:grpSpPr>
          <a:xfrm>
            <a:off x="440" y="3015650"/>
            <a:ext cx="2056960" cy="217655"/>
            <a:chOff x="440" y="2613865"/>
            <a:chExt cx="2056960" cy="217655"/>
          </a:xfrm>
        </p:grpSpPr>
        <p:sp>
          <p:nvSpPr>
            <p:cNvPr id="26" name="Rectangle 25"/>
            <p:cNvSpPr/>
            <p:nvPr/>
          </p:nvSpPr>
          <p:spPr>
            <a:xfrm>
              <a:off x="440" y="2641020"/>
              <a:ext cx="304800" cy="190500"/>
            </a:xfrm>
            <a:prstGeom prst="rect">
              <a:avLst/>
            </a:prstGeom>
            <a:solidFill>
              <a:schemeClr val="accent4">
                <a:lumMod val="5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8" name="Subtitle 2"/>
            <p:cNvSpPr txBox="1">
              <a:spLocks/>
            </p:cNvSpPr>
            <p:nvPr/>
          </p:nvSpPr>
          <p:spPr>
            <a:xfrm>
              <a:off x="304800" y="2613865"/>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7</a:t>
              </a:r>
              <a:endParaRPr lang="en-US" sz="1400" dirty="0">
                <a:solidFill>
                  <a:schemeClr val="bg1">
                    <a:lumMod val="85000"/>
                  </a:schemeClr>
                </a:solidFill>
              </a:endParaRPr>
            </a:p>
          </p:txBody>
        </p:sp>
      </p:grpSp>
      <p:grpSp>
        <p:nvGrpSpPr>
          <p:cNvPr id="81" name="Group 80"/>
          <p:cNvGrpSpPr/>
          <p:nvPr/>
        </p:nvGrpSpPr>
        <p:grpSpPr>
          <a:xfrm>
            <a:off x="220" y="3267168"/>
            <a:ext cx="2057180" cy="218982"/>
            <a:chOff x="220" y="2865383"/>
            <a:chExt cx="2057180" cy="218982"/>
          </a:xfrm>
        </p:grpSpPr>
        <p:sp>
          <p:nvSpPr>
            <p:cNvPr id="27" name="Rectangle 26"/>
            <p:cNvSpPr/>
            <p:nvPr/>
          </p:nvSpPr>
          <p:spPr>
            <a:xfrm>
              <a:off x="220" y="2893865"/>
              <a:ext cx="304800" cy="190500"/>
            </a:xfrm>
            <a:prstGeom prst="rect">
              <a:avLst/>
            </a:prstGeom>
            <a:solidFill>
              <a:schemeClr val="accent6">
                <a:lumMod val="60000"/>
                <a:lumOff val="4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9" name="Subtitle 2"/>
            <p:cNvSpPr txBox="1">
              <a:spLocks/>
            </p:cNvSpPr>
            <p:nvPr/>
          </p:nvSpPr>
          <p:spPr>
            <a:xfrm>
              <a:off x="304800" y="2865383"/>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8</a:t>
              </a:r>
              <a:endParaRPr lang="en-US" sz="1400" dirty="0">
                <a:solidFill>
                  <a:schemeClr val="bg1">
                    <a:lumMod val="85000"/>
                  </a:schemeClr>
                </a:solidFill>
              </a:endParaRPr>
            </a:p>
          </p:txBody>
        </p:sp>
      </p:grpSp>
      <p:sp>
        <p:nvSpPr>
          <p:cNvPr id="3" name="Subtitle 2"/>
          <p:cNvSpPr>
            <a:spLocks noGrp="1"/>
          </p:cNvSpPr>
          <p:nvPr>
            <p:ph type="subTitle" idx="1"/>
          </p:nvPr>
        </p:nvSpPr>
        <p:spPr>
          <a:xfrm>
            <a:off x="-76200" y="57150"/>
            <a:ext cx="2133600" cy="695325"/>
          </a:xfrm>
        </p:spPr>
        <p:txBody>
          <a:bodyPr>
            <a:normAutofit/>
          </a:bodyPr>
          <a:lstStyle/>
          <a:p>
            <a:r>
              <a:rPr lang="tr-TR" sz="2400" b="1" dirty="0">
                <a:solidFill>
                  <a:schemeClr val="bg1">
                    <a:lumMod val="95000"/>
                  </a:schemeClr>
                </a:solidFill>
              </a:rPr>
              <a:t>Content</a:t>
            </a:r>
            <a:endParaRPr lang="en-US" sz="2400" b="1" dirty="0">
              <a:solidFill>
                <a:schemeClr val="bg1">
                  <a:lumMod val="95000"/>
                </a:schemeClr>
              </a:solidFill>
            </a:endParaRPr>
          </a:p>
        </p:txBody>
      </p:sp>
      <p:sp>
        <p:nvSpPr>
          <p:cNvPr id="4" name="Rectangle 3"/>
          <p:cNvSpPr/>
          <p:nvPr/>
        </p:nvSpPr>
        <p:spPr>
          <a:xfrm>
            <a:off x="-36000" y="2656747"/>
            <a:ext cx="2093400" cy="386058"/>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Placeholder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000" y="3778279"/>
            <a:ext cx="2300929" cy="1056516"/>
          </a:xfrm>
          <a:prstGeom prst="rect">
            <a:avLst/>
          </a:prstGeom>
        </p:spPr>
      </p:pic>
      <p:sp>
        <p:nvSpPr>
          <p:cNvPr id="7" name="TextBox 6"/>
          <p:cNvSpPr txBox="1"/>
          <p:nvPr/>
        </p:nvSpPr>
        <p:spPr>
          <a:xfrm>
            <a:off x="2667000" y="97950"/>
            <a:ext cx="1327286" cy="369332"/>
          </a:xfrm>
          <a:prstGeom prst="rect">
            <a:avLst/>
          </a:prstGeom>
          <a:noFill/>
        </p:spPr>
        <p:txBody>
          <a:bodyPr wrap="none" rtlCol="0">
            <a:spAutoFit/>
          </a:bodyPr>
          <a:lstStyle/>
          <a:p>
            <a:r>
              <a:rPr lang="tr-TR" dirty="0" err="1">
                <a:solidFill>
                  <a:schemeClr val="bg1"/>
                </a:solidFill>
              </a:rPr>
              <a:t>Correlations</a:t>
            </a:r>
            <a:endParaRPr lang="en-US" dirty="0">
              <a:solidFill>
                <a:schemeClr val="bg1"/>
              </a:solidFill>
            </a:endParaRPr>
          </a:p>
        </p:txBody>
      </p:sp>
      <p:pic>
        <p:nvPicPr>
          <p:cNvPr id="3074" name="Picture 2" descr="https://www.kaggle.io/svf/679524/f9f5772feff742062a4b8855e6910e05/__results___files/figure-html/Correlation-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9919" y="575920"/>
            <a:ext cx="6207920" cy="4434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31385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p:cNvSpPr/>
          <p:nvPr/>
        </p:nvSpPr>
        <p:spPr>
          <a:xfrm>
            <a:off x="0" y="21262"/>
            <a:ext cx="9144000" cy="5143500"/>
          </a:xfrm>
          <a:prstGeom prst="rect">
            <a:avLst/>
          </a:prstGeom>
          <a:gradFill flip="none" rotWithShape="1">
            <a:gsLst>
              <a:gs pos="0">
                <a:schemeClr val="bg1">
                  <a:lumMod val="85000"/>
                </a:schemeClr>
              </a:gs>
              <a:gs pos="50000">
                <a:schemeClr val="bg1">
                  <a:lumMod val="65000"/>
                </a:schemeClr>
              </a:gs>
              <a:gs pos="100000">
                <a:schemeClr val="tx1">
                  <a:lumMod val="65000"/>
                  <a:lumOff val="35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hidden="1"/>
          <p:cNvSpPr>
            <a:spLocks noGrp="1"/>
          </p:cNvSpPr>
          <p:nvPr>
            <p:ph type="ctrTitle"/>
          </p:nvPr>
        </p:nvSpPr>
        <p:spPr>
          <a:xfrm>
            <a:off x="685800" y="2093119"/>
            <a:ext cx="7772400" cy="1102519"/>
          </a:xfrm>
        </p:spPr>
        <p:txBody>
          <a:bodyPr/>
          <a:lstStyle/>
          <a:p>
            <a:endParaRPr lang="en-US" dirty="0"/>
          </a:p>
        </p:txBody>
      </p:sp>
      <p:sp>
        <p:nvSpPr>
          <p:cNvPr id="18" name="Rectangle 17"/>
          <p:cNvSpPr/>
          <p:nvPr/>
        </p:nvSpPr>
        <p:spPr>
          <a:xfrm>
            <a:off x="-76200" y="-58291"/>
            <a:ext cx="2209800" cy="5223053"/>
          </a:xfrm>
          <a:prstGeom prst="rect">
            <a:avLst/>
          </a:prstGeom>
          <a:solidFill>
            <a:schemeClr val="tx1">
              <a:lumMod val="65000"/>
              <a:lumOff val="3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74" name="Group 73"/>
          <p:cNvGrpSpPr/>
          <p:nvPr/>
        </p:nvGrpSpPr>
        <p:grpSpPr>
          <a:xfrm>
            <a:off x="0" y="1276350"/>
            <a:ext cx="2057400" cy="250088"/>
            <a:chOff x="0" y="1064362"/>
            <a:chExt cx="2057400" cy="250088"/>
          </a:xfrm>
        </p:grpSpPr>
        <p:sp>
          <p:nvSpPr>
            <p:cNvPr id="20" name="Rectangle 19"/>
            <p:cNvSpPr/>
            <p:nvPr/>
          </p:nvSpPr>
          <p:spPr>
            <a:xfrm>
              <a:off x="0" y="1123950"/>
              <a:ext cx="304800" cy="190500"/>
            </a:xfrm>
            <a:prstGeom prst="rect">
              <a:avLst/>
            </a:prstGeom>
            <a:solidFill>
              <a:schemeClr val="accent6">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ubtitle 2"/>
            <p:cNvSpPr txBox="1">
              <a:spLocks/>
            </p:cNvSpPr>
            <p:nvPr/>
          </p:nvSpPr>
          <p:spPr>
            <a:xfrm>
              <a:off x="304800" y="10643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1</a:t>
              </a:r>
              <a:endParaRPr lang="en-US" sz="1400" dirty="0">
                <a:solidFill>
                  <a:schemeClr val="bg1">
                    <a:lumMod val="85000"/>
                  </a:schemeClr>
                </a:solidFill>
              </a:endParaRPr>
            </a:p>
          </p:txBody>
        </p:sp>
      </p:grpSp>
      <p:grpSp>
        <p:nvGrpSpPr>
          <p:cNvPr id="75" name="Group 74"/>
          <p:cNvGrpSpPr/>
          <p:nvPr/>
        </p:nvGrpSpPr>
        <p:grpSpPr>
          <a:xfrm>
            <a:off x="55" y="1540950"/>
            <a:ext cx="2057345" cy="238333"/>
            <a:chOff x="55" y="1328962"/>
            <a:chExt cx="2057345" cy="238333"/>
          </a:xfrm>
        </p:grpSpPr>
        <p:sp>
          <p:nvSpPr>
            <p:cNvPr id="21" name="Rectangle 20"/>
            <p:cNvSpPr/>
            <p:nvPr/>
          </p:nvSpPr>
          <p:spPr>
            <a:xfrm>
              <a:off x="55" y="1376795"/>
              <a:ext cx="304800" cy="190500"/>
            </a:xfrm>
            <a:prstGeom prst="rect">
              <a:avLst/>
            </a:prstGeom>
            <a:solidFill>
              <a:schemeClr val="accent1">
                <a:lumMod val="5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ubtitle 2"/>
            <p:cNvSpPr txBox="1">
              <a:spLocks/>
            </p:cNvSpPr>
            <p:nvPr/>
          </p:nvSpPr>
          <p:spPr>
            <a:xfrm>
              <a:off x="304800" y="1328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2</a:t>
              </a:r>
              <a:endParaRPr lang="en-US" sz="1400" dirty="0">
                <a:solidFill>
                  <a:schemeClr val="bg1">
                    <a:lumMod val="85000"/>
                  </a:schemeClr>
                </a:solidFill>
              </a:endParaRPr>
            </a:p>
          </p:txBody>
        </p:sp>
      </p:grpSp>
      <p:grpSp>
        <p:nvGrpSpPr>
          <p:cNvPr id="76" name="Group 75"/>
          <p:cNvGrpSpPr/>
          <p:nvPr/>
        </p:nvGrpSpPr>
        <p:grpSpPr>
          <a:xfrm>
            <a:off x="330" y="1798350"/>
            <a:ext cx="2057070" cy="233778"/>
            <a:chOff x="330" y="1586362"/>
            <a:chExt cx="2057070" cy="233778"/>
          </a:xfrm>
        </p:grpSpPr>
        <p:sp>
          <p:nvSpPr>
            <p:cNvPr id="22" name="Rectangle 21"/>
            <p:cNvSpPr/>
            <p:nvPr/>
          </p:nvSpPr>
          <p:spPr>
            <a:xfrm>
              <a:off x="330" y="1629640"/>
              <a:ext cx="304800" cy="190500"/>
            </a:xfrm>
            <a:prstGeom prst="rect">
              <a:avLst/>
            </a:prstGeom>
            <a:solidFill>
              <a:schemeClr val="accent5">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4" name="Subtitle 2"/>
            <p:cNvSpPr txBox="1">
              <a:spLocks/>
            </p:cNvSpPr>
            <p:nvPr/>
          </p:nvSpPr>
          <p:spPr>
            <a:xfrm>
              <a:off x="304800" y="15863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3</a:t>
              </a:r>
              <a:endParaRPr lang="en-US" sz="1400" dirty="0">
                <a:solidFill>
                  <a:schemeClr val="bg1">
                    <a:lumMod val="85000"/>
                  </a:schemeClr>
                </a:solidFill>
              </a:endParaRPr>
            </a:p>
          </p:txBody>
        </p:sp>
      </p:grpSp>
      <p:grpSp>
        <p:nvGrpSpPr>
          <p:cNvPr id="77" name="Group 76"/>
          <p:cNvGrpSpPr/>
          <p:nvPr/>
        </p:nvGrpSpPr>
        <p:grpSpPr>
          <a:xfrm>
            <a:off x="110" y="2059950"/>
            <a:ext cx="2057290" cy="225023"/>
            <a:chOff x="110" y="1847962"/>
            <a:chExt cx="2057290" cy="225023"/>
          </a:xfrm>
        </p:grpSpPr>
        <p:sp>
          <p:nvSpPr>
            <p:cNvPr id="23" name="Rectangle 22"/>
            <p:cNvSpPr/>
            <p:nvPr/>
          </p:nvSpPr>
          <p:spPr>
            <a:xfrm>
              <a:off x="110" y="1882485"/>
              <a:ext cx="304800" cy="190500"/>
            </a:xfrm>
            <a:prstGeom prst="rect">
              <a:avLst/>
            </a:prstGeom>
            <a:solidFill>
              <a:schemeClr val="bg1">
                <a:lumMod val="8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5" name="Subtitle 2"/>
            <p:cNvSpPr txBox="1">
              <a:spLocks/>
            </p:cNvSpPr>
            <p:nvPr/>
          </p:nvSpPr>
          <p:spPr>
            <a:xfrm>
              <a:off x="304800" y="1847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4</a:t>
              </a:r>
              <a:endParaRPr lang="en-US" sz="1400" dirty="0">
                <a:solidFill>
                  <a:schemeClr val="bg1">
                    <a:lumMod val="85000"/>
                  </a:schemeClr>
                </a:solidFill>
              </a:endParaRPr>
            </a:p>
          </p:txBody>
        </p:sp>
      </p:grpSp>
      <p:grpSp>
        <p:nvGrpSpPr>
          <p:cNvPr id="78" name="Group 77"/>
          <p:cNvGrpSpPr/>
          <p:nvPr/>
        </p:nvGrpSpPr>
        <p:grpSpPr>
          <a:xfrm>
            <a:off x="165" y="2322817"/>
            <a:ext cx="2057235" cy="215001"/>
            <a:chOff x="165" y="2110829"/>
            <a:chExt cx="2057235" cy="215001"/>
          </a:xfrm>
        </p:grpSpPr>
        <p:sp>
          <p:nvSpPr>
            <p:cNvPr id="24" name="Rectangle 23"/>
            <p:cNvSpPr/>
            <p:nvPr/>
          </p:nvSpPr>
          <p:spPr>
            <a:xfrm>
              <a:off x="165" y="2135330"/>
              <a:ext cx="304800" cy="190500"/>
            </a:xfrm>
            <a:prstGeom prst="rect">
              <a:avLst/>
            </a:prstGeom>
            <a:solidFill>
              <a:schemeClr val="accent3">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6" name="Subtitle 2"/>
            <p:cNvSpPr txBox="1">
              <a:spLocks/>
            </p:cNvSpPr>
            <p:nvPr/>
          </p:nvSpPr>
          <p:spPr>
            <a:xfrm>
              <a:off x="304800" y="2110829"/>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5</a:t>
              </a:r>
              <a:endParaRPr lang="en-US" sz="1400" dirty="0">
                <a:solidFill>
                  <a:schemeClr val="bg1">
                    <a:lumMod val="85000"/>
                  </a:schemeClr>
                </a:solidFill>
              </a:endParaRPr>
            </a:p>
          </p:txBody>
        </p:sp>
      </p:grpSp>
      <p:grpSp>
        <p:nvGrpSpPr>
          <p:cNvPr id="79" name="Group 78"/>
          <p:cNvGrpSpPr/>
          <p:nvPr/>
        </p:nvGrpSpPr>
        <p:grpSpPr>
          <a:xfrm>
            <a:off x="385" y="2550150"/>
            <a:ext cx="2285615" cy="250200"/>
            <a:chOff x="385" y="2225962"/>
            <a:chExt cx="2057015" cy="250200"/>
          </a:xfrm>
        </p:grpSpPr>
        <p:sp>
          <p:nvSpPr>
            <p:cNvPr id="25" name="Rectangle 24"/>
            <p:cNvSpPr/>
            <p:nvPr/>
          </p:nvSpPr>
          <p:spPr>
            <a:xfrm>
              <a:off x="385" y="2285662"/>
              <a:ext cx="304800" cy="190500"/>
            </a:xfrm>
            <a:prstGeom prst="rect">
              <a:avLst/>
            </a:prstGeom>
            <a:solidFill>
              <a:schemeClr val="accent1">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7" name="Subtitle 2"/>
            <p:cNvSpPr txBox="1">
              <a:spLocks/>
            </p:cNvSpPr>
            <p:nvPr/>
          </p:nvSpPr>
          <p:spPr>
            <a:xfrm>
              <a:off x="304800" y="2225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6</a:t>
              </a:r>
              <a:endParaRPr lang="en-US" sz="1400" dirty="0">
                <a:solidFill>
                  <a:schemeClr val="bg1">
                    <a:lumMod val="85000"/>
                  </a:schemeClr>
                </a:solidFill>
              </a:endParaRPr>
            </a:p>
            <a:p>
              <a:pPr algn="l"/>
              <a:endParaRPr lang="en-US" sz="1600" dirty="0">
                <a:solidFill>
                  <a:schemeClr val="bg1">
                    <a:lumMod val="85000"/>
                  </a:schemeClr>
                </a:solidFill>
              </a:endParaRPr>
            </a:p>
          </p:txBody>
        </p:sp>
      </p:grpSp>
      <p:grpSp>
        <p:nvGrpSpPr>
          <p:cNvPr id="80" name="Group 79"/>
          <p:cNvGrpSpPr/>
          <p:nvPr/>
        </p:nvGrpSpPr>
        <p:grpSpPr>
          <a:xfrm>
            <a:off x="440" y="2899743"/>
            <a:ext cx="2056960" cy="224907"/>
            <a:chOff x="440" y="2497958"/>
            <a:chExt cx="2056960" cy="224907"/>
          </a:xfrm>
        </p:grpSpPr>
        <p:sp>
          <p:nvSpPr>
            <p:cNvPr id="26" name="Rectangle 25"/>
            <p:cNvSpPr/>
            <p:nvPr/>
          </p:nvSpPr>
          <p:spPr>
            <a:xfrm>
              <a:off x="440" y="2532365"/>
              <a:ext cx="304800" cy="190500"/>
            </a:xfrm>
            <a:prstGeom prst="rect">
              <a:avLst/>
            </a:prstGeom>
            <a:solidFill>
              <a:schemeClr val="accent4">
                <a:lumMod val="5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8" name="Subtitle 2"/>
            <p:cNvSpPr txBox="1">
              <a:spLocks/>
            </p:cNvSpPr>
            <p:nvPr/>
          </p:nvSpPr>
          <p:spPr>
            <a:xfrm>
              <a:off x="304800" y="2497958"/>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7</a:t>
              </a:r>
              <a:endParaRPr lang="en-US" sz="1400" dirty="0">
                <a:solidFill>
                  <a:schemeClr val="bg1">
                    <a:lumMod val="85000"/>
                  </a:schemeClr>
                </a:solidFill>
              </a:endParaRPr>
            </a:p>
          </p:txBody>
        </p:sp>
      </p:grpSp>
      <p:grpSp>
        <p:nvGrpSpPr>
          <p:cNvPr id="81" name="Group 80"/>
          <p:cNvGrpSpPr/>
          <p:nvPr/>
        </p:nvGrpSpPr>
        <p:grpSpPr>
          <a:xfrm>
            <a:off x="220" y="3267168"/>
            <a:ext cx="2057180" cy="218982"/>
            <a:chOff x="220" y="2865383"/>
            <a:chExt cx="2057180" cy="218982"/>
          </a:xfrm>
        </p:grpSpPr>
        <p:sp>
          <p:nvSpPr>
            <p:cNvPr id="27" name="Rectangle 26"/>
            <p:cNvSpPr/>
            <p:nvPr/>
          </p:nvSpPr>
          <p:spPr>
            <a:xfrm>
              <a:off x="220" y="2893865"/>
              <a:ext cx="304800" cy="190500"/>
            </a:xfrm>
            <a:prstGeom prst="rect">
              <a:avLst/>
            </a:prstGeom>
            <a:solidFill>
              <a:schemeClr val="accent6">
                <a:lumMod val="60000"/>
                <a:lumOff val="4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9" name="Subtitle 2"/>
            <p:cNvSpPr txBox="1">
              <a:spLocks/>
            </p:cNvSpPr>
            <p:nvPr/>
          </p:nvSpPr>
          <p:spPr>
            <a:xfrm>
              <a:off x="304800" y="2865383"/>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8</a:t>
              </a:r>
              <a:endParaRPr lang="en-US" sz="1400" dirty="0">
                <a:solidFill>
                  <a:schemeClr val="bg1">
                    <a:lumMod val="85000"/>
                  </a:schemeClr>
                </a:solidFill>
              </a:endParaRPr>
            </a:p>
          </p:txBody>
        </p:sp>
      </p:grpSp>
      <p:sp>
        <p:nvSpPr>
          <p:cNvPr id="3" name="Subtitle 2"/>
          <p:cNvSpPr>
            <a:spLocks noGrp="1"/>
          </p:cNvSpPr>
          <p:nvPr>
            <p:ph type="subTitle" idx="1"/>
          </p:nvPr>
        </p:nvSpPr>
        <p:spPr>
          <a:xfrm>
            <a:off x="-76200" y="57150"/>
            <a:ext cx="2133600" cy="695325"/>
          </a:xfrm>
        </p:spPr>
        <p:txBody>
          <a:bodyPr>
            <a:normAutofit/>
          </a:bodyPr>
          <a:lstStyle/>
          <a:p>
            <a:r>
              <a:rPr lang="tr-TR" sz="2400" b="1" dirty="0">
                <a:solidFill>
                  <a:schemeClr val="bg1">
                    <a:lumMod val="95000"/>
                  </a:schemeClr>
                </a:solidFill>
              </a:rPr>
              <a:t>Content</a:t>
            </a:r>
            <a:endParaRPr lang="en-US" sz="2400" b="1" dirty="0">
              <a:solidFill>
                <a:schemeClr val="bg1">
                  <a:lumMod val="95000"/>
                </a:schemeClr>
              </a:solidFill>
            </a:endParaRPr>
          </a:p>
        </p:txBody>
      </p:sp>
      <p:sp>
        <p:nvSpPr>
          <p:cNvPr id="4" name="Rectangle 3"/>
          <p:cNvSpPr/>
          <p:nvPr/>
        </p:nvSpPr>
        <p:spPr>
          <a:xfrm>
            <a:off x="-36000" y="2841850"/>
            <a:ext cx="2093400" cy="386058"/>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Placeholder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000" y="3778279"/>
            <a:ext cx="2300929" cy="1056516"/>
          </a:xfrm>
          <a:prstGeom prst="rect">
            <a:avLst/>
          </a:prstGeom>
        </p:spPr>
      </p:pic>
      <p:sp>
        <p:nvSpPr>
          <p:cNvPr id="7" name="TextBox 6"/>
          <p:cNvSpPr txBox="1"/>
          <p:nvPr/>
        </p:nvSpPr>
        <p:spPr>
          <a:xfrm>
            <a:off x="2581713" y="166350"/>
            <a:ext cx="5010731" cy="369332"/>
          </a:xfrm>
          <a:prstGeom prst="rect">
            <a:avLst/>
          </a:prstGeom>
          <a:noFill/>
        </p:spPr>
        <p:txBody>
          <a:bodyPr wrap="none" rtlCol="0">
            <a:spAutoFit/>
          </a:bodyPr>
          <a:lstStyle/>
          <a:p>
            <a:r>
              <a:rPr lang="en-US" dirty="0">
                <a:solidFill>
                  <a:schemeClr val="bg1"/>
                </a:solidFill>
              </a:rPr>
              <a:t>We </a:t>
            </a:r>
            <a:r>
              <a:rPr lang="en-US" dirty="0" err="1">
                <a:solidFill>
                  <a:schemeClr val="bg1"/>
                </a:solidFill>
              </a:rPr>
              <a:t>spli</a:t>
            </a:r>
            <a:r>
              <a:rPr lang="tr-TR" dirty="0">
                <a:solidFill>
                  <a:schemeClr val="bg1"/>
                </a:solidFill>
              </a:rPr>
              <a:t>t</a:t>
            </a:r>
            <a:r>
              <a:rPr lang="en-US" dirty="0">
                <a:solidFill>
                  <a:schemeClr val="bg1"/>
                </a:solidFill>
              </a:rPr>
              <a:t> data into 2 parts before regression analysis</a:t>
            </a:r>
          </a:p>
        </p:txBody>
      </p:sp>
      <p:sp>
        <p:nvSpPr>
          <p:cNvPr id="6" name="Rectangle 5"/>
          <p:cNvSpPr/>
          <p:nvPr/>
        </p:nvSpPr>
        <p:spPr>
          <a:xfrm>
            <a:off x="429600" y="2895173"/>
            <a:ext cx="1828360" cy="307777"/>
          </a:xfrm>
          <a:prstGeom prst="rect">
            <a:avLst/>
          </a:prstGeom>
        </p:spPr>
        <p:txBody>
          <a:bodyPr wrap="square">
            <a:spAutoFit/>
          </a:bodyPr>
          <a:lstStyle/>
          <a:p>
            <a:r>
              <a:rPr lang="tr-TR" sz="1400" dirty="0" err="1">
                <a:solidFill>
                  <a:schemeClr val="bg1">
                    <a:lumMod val="85000"/>
                  </a:schemeClr>
                </a:solidFill>
              </a:rPr>
              <a:t>Regression</a:t>
            </a:r>
            <a:r>
              <a:rPr lang="tr-TR" sz="1400" dirty="0">
                <a:solidFill>
                  <a:schemeClr val="bg1">
                    <a:lumMod val="85000"/>
                  </a:schemeClr>
                </a:solidFill>
              </a:rPr>
              <a:t> Analysis</a:t>
            </a:r>
            <a:endParaRPr lang="en-US" sz="1400" dirty="0"/>
          </a:p>
        </p:txBody>
      </p:sp>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5344" y="1588783"/>
            <a:ext cx="1365656" cy="1962150"/>
          </a:xfrm>
          <a:prstGeom prst="rect">
            <a:avLst/>
          </a:prstGeom>
        </p:spPr>
      </p:pic>
      <p:sp>
        <p:nvSpPr>
          <p:cNvPr id="8" name="Rounded Rectangle 7"/>
          <p:cNvSpPr/>
          <p:nvPr/>
        </p:nvSpPr>
        <p:spPr>
          <a:xfrm>
            <a:off x="5376600" y="1238250"/>
            <a:ext cx="1600200" cy="793878"/>
          </a:xfrm>
          <a:prstGeom prst="roundRect">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Training Data</a:t>
            </a:r>
            <a:endParaRPr lang="en-US" dirty="0"/>
          </a:p>
        </p:txBody>
      </p:sp>
      <p:sp>
        <p:nvSpPr>
          <p:cNvPr id="42" name="Rounded Rectangle 41"/>
          <p:cNvSpPr/>
          <p:nvPr/>
        </p:nvSpPr>
        <p:spPr>
          <a:xfrm>
            <a:off x="5376600" y="3414450"/>
            <a:ext cx="1600200" cy="793878"/>
          </a:xfrm>
          <a:prstGeom prst="roundRec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a:t>Validating</a:t>
            </a:r>
            <a:r>
              <a:rPr lang="tr-TR" dirty="0"/>
              <a:t> Data</a:t>
            </a:r>
            <a:endParaRPr lang="en-US" dirty="0"/>
          </a:p>
        </p:txBody>
      </p:sp>
      <p:sp>
        <p:nvSpPr>
          <p:cNvPr id="10" name="TextBox 9"/>
          <p:cNvSpPr txBox="1"/>
          <p:nvPr/>
        </p:nvSpPr>
        <p:spPr>
          <a:xfrm>
            <a:off x="7116600" y="1429018"/>
            <a:ext cx="685800" cy="369332"/>
          </a:xfrm>
          <a:prstGeom prst="rect">
            <a:avLst/>
          </a:prstGeom>
          <a:noFill/>
        </p:spPr>
        <p:txBody>
          <a:bodyPr wrap="square" rtlCol="0">
            <a:spAutoFit/>
          </a:bodyPr>
          <a:lstStyle/>
          <a:p>
            <a:r>
              <a:rPr lang="tr-TR" dirty="0"/>
              <a:t>%70</a:t>
            </a:r>
            <a:endParaRPr lang="en-US" dirty="0"/>
          </a:p>
        </p:txBody>
      </p:sp>
      <p:sp>
        <p:nvSpPr>
          <p:cNvPr id="43" name="TextBox 42"/>
          <p:cNvSpPr txBox="1"/>
          <p:nvPr/>
        </p:nvSpPr>
        <p:spPr>
          <a:xfrm>
            <a:off x="7162800" y="3626723"/>
            <a:ext cx="685800" cy="369332"/>
          </a:xfrm>
          <a:prstGeom prst="rect">
            <a:avLst/>
          </a:prstGeom>
          <a:noFill/>
        </p:spPr>
        <p:txBody>
          <a:bodyPr wrap="square" rtlCol="0">
            <a:spAutoFit/>
          </a:bodyPr>
          <a:lstStyle/>
          <a:p>
            <a:r>
              <a:rPr lang="tr-TR" dirty="0"/>
              <a:t>%30</a:t>
            </a:r>
            <a:endParaRPr lang="en-US" dirty="0"/>
          </a:p>
        </p:txBody>
      </p:sp>
      <p:cxnSp>
        <p:nvCxnSpPr>
          <p:cNvPr id="12" name="Straight Arrow Connector 11"/>
          <p:cNvCxnSpPr/>
          <p:nvPr/>
        </p:nvCxnSpPr>
        <p:spPr>
          <a:xfrm flipV="1">
            <a:off x="4572000" y="1684033"/>
            <a:ext cx="685800" cy="66328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40" idx="3"/>
          </p:cNvCxnSpPr>
          <p:nvPr/>
        </p:nvCxnSpPr>
        <p:spPr>
          <a:xfrm>
            <a:off x="4551000" y="2569858"/>
            <a:ext cx="825600" cy="80001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40348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p:cNvSpPr/>
          <p:nvPr/>
        </p:nvSpPr>
        <p:spPr>
          <a:xfrm>
            <a:off x="0" y="21262"/>
            <a:ext cx="9144000" cy="5143500"/>
          </a:xfrm>
          <a:prstGeom prst="rect">
            <a:avLst/>
          </a:prstGeom>
          <a:gradFill flip="none" rotWithShape="1">
            <a:gsLst>
              <a:gs pos="0">
                <a:schemeClr val="bg1">
                  <a:lumMod val="85000"/>
                </a:schemeClr>
              </a:gs>
              <a:gs pos="50000">
                <a:schemeClr val="bg1">
                  <a:lumMod val="65000"/>
                </a:schemeClr>
              </a:gs>
              <a:gs pos="100000">
                <a:schemeClr val="tx1">
                  <a:lumMod val="65000"/>
                  <a:lumOff val="35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hidden="1"/>
          <p:cNvSpPr>
            <a:spLocks noGrp="1"/>
          </p:cNvSpPr>
          <p:nvPr>
            <p:ph type="ctrTitle"/>
          </p:nvPr>
        </p:nvSpPr>
        <p:spPr>
          <a:xfrm>
            <a:off x="685800" y="2093119"/>
            <a:ext cx="7772400" cy="1102519"/>
          </a:xfrm>
        </p:spPr>
        <p:txBody>
          <a:bodyPr/>
          <a:lstStyle/>
          <a:p>
            <a:endParaRPr lang="en-US" dirty="0"/>
          </a:p>
        </p:txBody>
      </p:sp>
      <p:sp>
        <p:nvSpPr>
          <p:cNvPr id="18" name="Rectangle 17"/>
          <p:cNvSpPr/>
          <p:nvPr/>
        </p:nvSpPr>
        <p:spPr>
          <a:xfrm>
            <a:off x="-76200" y="-58291"/>
            <a:ext cx="2209800" cy="5223053"/>
          </a:xfrm>
          <a:prstGeom prst="rect">
            <a:avLst/>
          </a:prstGeom>
          <a:solidFill>
            <a:schemeClr val="tx1">
              <a:lumMod val="65000"/>
              <a:lumOff val="3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74" name="Group 73"/>
          <p:cNvGrpSpPr/>
          <p:nvPr/>
        </p:nvGrpSpPr>
        <p:grpSpPr>
          <a:xfrm>
            <a:off x="0" y="1276350"/>
            <a:ext cx="2057400" cy="250088"/>
            <a:chOff x="0" y="1064362"/>
            <a:chExt cx="2057400" cy="250088"/>
          </a:xfrm>
        </p:grpSpPr>
        <p:sp>
          <p:nvSpPr>
            <p:cNvPr id="20" name="Rectangle 19"/>
            <p:cNvSpPr/>
            <p:nvPr/>
          </p:nvSpPr>
          <p:spPr>
            <a:xfrm>
              <a:off x="0" y="1123950"/>
              <a:ext cx="304800" cy="190500"/>
            </a:xfrm>
            <a:prstGeom prst="rect">
              <a:avLst/>
            </a:prstGeom>
            <a:solidFill>
              <a:schemeClr val="accent6">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ubtitle 2"/>
            <p:cNvSpPr txBox="1">
              <a:spLocks/>
            </p:cNvSpPr>
            <p:nvPr/>
          </p:nvSpPr>
          <p:spPr>
            <a:xfrm>
              <a:off x="304800" y="10643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1</a:t>
              </a:r>
              <a:endParaRPr lang="en-US" sz="1400" dirty="0">
                <a:solidFill>
                  <a:schemeClr val="bg1">
                    <a:lumMod val="85000"/>
                  </a:schemeClr>
                </a:solidFill>
              </a:endParaRPr>
            </a:p>
          </p:txBody>
        </p:sp>
      </p:grpSp>
      <p:grpSp>
        <p:nvGrpSpPr>
          <p:cNvPr id="75" name="Group 74"/>
          <p:cNvGrpSpPr/>
          <p:nvPr/>
        </p:nvGrpSpPr>
        <p:grpSpPr>
          <a:xfrm>
            <a:off x="55" y="1540950"/>
            <a:ext cx="2057345" cy="238333"/>
            <a:chOff x="55" y="1328962"/>
            <a:chExt cx="2057345" cy="238333"/>
          </a:xfrm>
        </p:grpSpPr>
        <p:sp>
          <p:nvSpPr>
            <p:cNvPr id="21" name="Rectangle 20"/>
            <p:cNvSpPr/>
            <p:nvPr/>
          </p:nvSpPr>
          <p:spPr>
            <a:xfrm>
              <a:off x="55" y="1376795"/>
              <a:ext cx="304800" cy="190500"/>
            </a:xfrm>
            <a:prstGeom prst="rect">
              <a:avLst/>
            </a:prstGeom>
            <a:solidFill>
              <a:schemeClr val="accent1">
                <a:lumMod val="5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ubtitle 2"/>
            <p:cNvSpPr txBox="1">
              <a:spLocks/>
            </p:cNvSpPr>
            <p:nvPr/>
          </p:nvSpPr>
          <p:spPr>
            <a:xfrm>
              <a:off x="304800" y="1328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2</a:t>
              </a:r>
              <a:endParaRPr lang="en-US" sz="1400" dirty="0">
                <a:solidFill>
                  <a:schemeClr val="bg1">
                    <a:lumMod val="85000"/>
                  </a:schemeClr>
                </a:solidFill>
              </a:endParaRPr>
            </a:p>
          </p:txBody>
        </p:sp>
      </p:grpSp>
      <p:grpSp>
        <p:nvGrpSpPr>
          <p:cNvPr id="76" name="Group 75"/>
          <p:cNvGrpSpPr/>
          <p:nvPr/>
        </p:nvGrpSpPr>
        <p:grpSpPr>
          <a:xfrm>
            <a:off x="330" y="1798350"/>
            <a:ext cx="2057070" cy="233778"/>
            <a:chOff x="330" y="1586362"/>
            <a:chExt cx="2057070" cy="233778"/>
          </a:xfrm>
        </p:grpSpPr>
        <p:sp>
          <p:nvSpPr>
            <p:cNvPr id="22" name="Rectangle 21"/>
            <p:cNvSpPr/>
            <p:nvPr/>
          </p:nvSpPr>
          <p:spPr>
            <a:xfrm>
              <a:off x="330" y="1629640"/>
              <a:ext cx="304800" cy="190500"/>
            </a:xfrm>
            <a:prstGeom prst="rect">
              <a:avLst/>
            </a:prstGeom>
            <a:solidFill>
              <a:schemeClr val="accent5">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4" name="Subtitle 2"/>
            <p:cNvSpPr txBox="1">
              <a:spLocks/>
            </p:cNvSpPr>
            <p:nvPr/>
          </p:nvSpPr>
          <p:spPr>
            <a:xfrm>
              <a:off x="304800" y="15863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3</a:t>
              </a:r>
              <a:endParaRPr lang="en-US" sz="1400" dirty="0">
                <a:solidFill>
                  <a:schemeClr val="bg1">
                    <a:lumMod val="85000"/>
                  </a:schemeClr>
                </a:solidFill>
              </a:endParaRPr>
            </a:p>
          </p:txBody>
        </p:sp>
      </p:grpSp>
      <p:grpSp>
        <p:nvGrpSpPr>
          <p:cNvPr id="77" name="Group 76"/>
          <p:cNvGrpSpPr/>
          <p:nvPr/>
        </p:nvGrpSpPr>
        <p:grpSpPr>
          <a:xfrm>
            <a:off x="110" y="2059950"/>
            <a:ext cx="2057290" cy="225023"/>
            <a:chOff x="110" y="1847962"/>
            <a:chExt cx="2057290" cy="225023"/>
          </a:xfrm>
        </p:grpSpPr>
        <p:sp>
          <p:nvSpPr>
            <p:cNvPr id="23" name="Rectangle 22"/>
            <p:cNvSpPr/>
            <p:nvPr/>
          </p:nvSpPr>
          <p:spPr>
            <a:xfrm>
              <a:off x="110" y="1882485"/>
              <a:ext cx="304800" cy="190500"/>
            </a:xfrm>
            <a:prstGeom prst="rect">
              <a:avLst/>
            </a:prstGeom>
            <a:solidFill>
              <a:schemeClr val="bg1">
                <a:lumMod val="8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5" name="Subtitle 2"/>
            <p:cNvSpPr txBox="1">
              <a:spLocks/>
            </p:cNvSpPr>
            <p:nvPr/>
          </p:nvSpPr>
          <p:spPr>
            <a:xfrm>
              <a:off x="304800" y="1847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4</a:t>
              </a:r>
              <a:endParaRPr lang="en-US" sz="1400" dirty="0">
                <a:solidFill>
                  <a:schemeClr val="bg1">
                    <a:lumMod val="85000"/>
                  </a:schemeClr>
                </a:solidFill>
              </a:endParaRPr>
            </a:p>
          </p:txBody>
        </p:sp>
      </p:grpSp>
      <p:grpSp>
        <p:nvGrpSpPr>
          <p:cNvPr id="78" name="Group 77"/>
          <p:cNvGrpSpPr/>
          <p:nvPr/>
        </p:nvGrpSpPr>
        <p:grpSpPr>
          <a:xfrm>
            <a:off x="165" y="2322817"/>
            <a:ext cx="2057235" cy="215001"/>
            <a:chOff x="165" y="2110829"/>
            <a:chExt cx="2057235" cy="215001"/>
          </a:xfrm>
        </p:grpSpPr>
        <p:sp>
          <p:nvSpPr>
            <p:cNvPr id="24" name="Rectangle 23"/>
            <p:cNvSpPr/>
            <p:nvPr/>
          </p:nvSpPr>
          <p:spPr>
            <a:xfrm>
              <a:off x="165" y="2135330"/>
              <a:ext cx="304800" cy="190500"/>
            </a:xfrm>
            <a:prstGeom prst="rect">
              <a:avLst/>
            </a:prstGeom>
            <a:solidFill>
              <a:schemeClr val="accent3">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6" name="Subtitle 2"/>
            <p:cNvSpPr txBox="1">
              <a:spLocks/>
            </p:cNvSpPr>
            <p:nvPr/>
          </p:nvSpPr>
          <p:spPr>
            <a:xfrm>
              <a:off x="304800" y="2110829"/>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5</a:t>
              </a:r>
              <a:endParaRPr lang="en-US" sz="1400" dirty="0">
                <a:solidFill>
                  <a:schemeClr val="bg1">
                    <a:lumMod val="85000"/>
                  </a:schemeClr>
                </a:solidFill>
              </a:endParaRPr>
            </a:p>
          </p:txBody>
        </p:sp>
      </p:grpSp>
      <p:grpSp>
        <p:nvGrpSpPr>
          <p:cNvPr id="79" name="Group 78"/>
          <p:cNvGrpSpPr/>
          <p:nvPr/>
        </p:nvGrpSpPr>
        <p:grpSpPr>
          <a:xfrm>
            <a:off x="385" y="2550150"/>
            <a:ext cx="2285615" cy="250200"/>
            <a:chOff x="385" y="2225962"/>
            <a:chExt cx="2057015" cy="250200"/>
          </a:xfrm>
        </p:grpSpPr>
        <p:sp>
          <p:nvSpPr>
            <p:cNvPr id="25" name="Rectangle 24"/>
            <p:cNvSpPr/>
            <p:nvPr/>
          </p:nvSpPr>
          <p:spPr>
            <a:xfrm>
              <a:off x="385" y="2285662"/>
              <a:ext cx="304800" cy="190500"/>
            </a:xfrm>
            <a:prstGeom prst="rect">
              <a:avLst/>
            </a:prstGeom>
            <a:solidFill>
              <a:schemeClr val="accent1">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7" name="Subtitle 2"/>
            <p:cNvSpPr txBox="1">
              <a:spLocks/>
            </p:cNvSpPr>
            <p:nvPr/>
          </p:nvSpPr>
          <p:spPr>
            <a:xfrm>
              <a:off x="304800" y="2225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6</a:t>
              </a:r>
              <a:endParaRPr lang="en-US" sz="1400" dirty="0">
                <a:solidFill>
                  <a:schemeClr val="bg1">
                    <a:lumMod val="85000"/>
                  </a:schemeClr>
                </a:solidFill>
              </a:endParaRPr>
            </a:p>
            <a:p>
              <a:pPr algn="l"/>
              <a:endParaRPr lang="en-US" sz="1600" dirty="0">
                <a:solidFill>
                  <a:schemeClr val="bg1">
                    <a:lumMod val="85000"/>
                  </a:schemeClr>
                </a:solidFill>
              </a:endParaRPr>
            </a:p>
          </p:txBody>
        </p:sp>
      </p:grpSp>
      <p:grpSp>
        <p:nvGrpSpPr>
          <p:cNvPr id="80" name="Group 79"/>
          <p:cNvGrpSpPr/>
          <p:nvPr/>
        </p:nvGrpSpPr>
        <p:grpSpPr>
          <a:xfrm>
            <a:off x="440" y="2899743"/>
            <a:ext cx="2056960" cy="224907"/>
            <a:chOff x="440" y="2497958"/>
            <a:chExt cx="2056960" cy="224907"/>
          </a:xfrm>
        </p:grpSpPr>
        <p:sp>
          <p:nvSpPr>
            <p:cNvPr id="26" name="Rectangle 25"/>
            <p:cNvSpPr/>
            <p:nvPr/>
          </p:nvSpPr>
          <p:spPr>
            <a:xfrm>
              <a:off x="440" y="2532365"/>
              <a:ext cx="304800" cy="190500"/>
            </a:xfrm>
            <a:prstGeom prst="rect">
              <a:avLst/>
            </a:prstGeom>
            <a:solidFill>
              <a:schemeClr val="accent4">
                <a:lumMod val="5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8" name="Subtitle 2"/>
            <p:cNvSpPr txBox="1">
              <a:spLocks/>
            </p:cNvSpPr>
            <p:nvPr/>
          </p:nvSpPr>
          <p:spPr>
            <a:xfrm>
              <a:off x="304800" y="2497958"/>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7</a:t>
              </a:r>
              <a:endParaRPr lang="en-US" sz="1400" dirty="0">
                <a:solidFill>
                  <a:schemeClr val="bg1">
                    <a:lumMod val="85000"/>
                  </a:schemeClr>
                </a:solidFill>
              </a:endParaRPr>
            </a:p>
          </p:txBody>
        </p:sp>
      </p:grpSp>
      <p:grpSp>
        <p:nvGrpSpPr>
          <p:cNvPr id="81" name="Group 80"/>
          <p:cNvGrpSpPr/>
          <p:nvPr/>
        </p:nvGrpSpPr>
        <p:grpSpPr>
          <a:xfrm>
            <a:off x="220" y="3267168"/>
            <a:ext cx="2057180" cy="218982"/>
            <a:chOff x="220" y="2865383"/>
            <a:chExt cx="2057180" cy="218982"/>
          </a:xfrm>
        </p:grpSpPr>
        <p:sp>
          <p:nvSpPr>
            <p:cNvPr id="27" name="Rectangle 26"/>
            <p:cNvSpPr/>
            <p:nvPr/>
          </p:nvSpPr>
          <p:spPr>
            <a:xfrm>
              <a:off x="220" y="2893865"/>
              <a:ext cx="304800" cy="190500"/>
            </a:xfrm>
            <a:prstGeom prst="rect">
              <a:avLst/>
            </a:prstGeom>
            <a:solidFill>
              <a:schemeClr val="accent6">
                <a:lumMod val="60000"/>
                <a:lumOff val="4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9" name="Subtitle 2"/>
            <p:cNvSpPr txBox="1">
              <a:spLocks/>
            </p:cNvSpPr>
            <p:nvPr/>
          </p:nvSpPr>
          <p:spPr>
            <a:xfrm>
              <a:off x="304800" y="2865383"/>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8</a:t>
              </a:r>
              <a:endParaRPr lang="en-US" sz="1400" dirty="0">
                <a:solidFill>
                  <a:schemeClr val="bg1">
                    <a:lumMod val="85000"/>
                  </a:schemeClr>
                </a:solidFill>
              </a:endParaRPr>
            </a:p>
          </p:txBody>
        </p:sp>
      </p:grpSp>
      <p:sp>
        <p:nvSpPr>
          <p:cNvPr id="3" name="Subtitle 2"/>
          <p:cNvSpPr>
            <a:spLocks noGrp="1"/>
          </p:cNvSpPr>
          <p:nvPr>
            <p:ph type="subTitle" idx="1"/>
          </p:nvPr>
        </p:nvSpPr>
        <p:spPr>
          <a:xfrm>
            <a:off x="-76200" y="57150"/>
            <a:ext cx="2133600" cy="695325"/>
          </a:xfrm>
        </p:spPr>
        <p:txBody>
          <a:bodyPr>
            <a:normAutofit/>
          </a:bodyPr>
          <a:lstStyle/>
          <a:p>
            <a:r>
              <a:rPr lang="tr-TR" sz="2400" b="1" dirty="0">
                <a:solidFill>
                  <a:schemeClr val="bg1">
                    <a:lumMod val="95000"/>
                  </a:schemeClr>
                </a:solidFill>
              </a:rPr>
              <a:t>Content</a:t>
            </a:r>
            <a:endParaRPr lang="en-US" sz="2400" b="1" dirty="0">
              <a:solidFill>
                <a:schemeClr val="bg1">
                  <a:lumMod val="95000"/>
                </a:schemeClr>
              </a:solidFill>
            </a:endParaRPr>
          </a:p>
        </p:txBody>
      </p:sp>
      <p:sp>
        <p:nvSpPr>
          <p:cNvPr id="4" name="Rectangle 3"/>
          <p:cNvSpPr/>
          <p:nvPr/>
        </p:nvSpPr>
        <p:spPr>
          <a:xfrm>
            <a:off x="-36000" y="2841850"/>
            <a:ext cx="2093400" cy="386058"/>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548128" y="97171"/>
            <a:ext cx="4329647" cy="369332"/>
          </a:xfrm>
          <a:prstGeom prst="rect">
            <a:avLst/>
          </a:prstGeom>
          <a:noFill/>
        </p:spPr>
        <p:txBody>
          <a:bodyPr wrap="none" rtlCol="0">
            <a:spAutoFit/>
          </a:bodyPr>
          <a:lstStyle/>
          <a:p>
            <a:r>
              <a:rPr lang="tr-TR" dirty="0" err="1">
                <a:solidFill>
                  <a:schemeClr val="bg1"/>
                </a:solidFill>
              </a:rPr>
              <a:t>Regression</a:t>
            </a:r>
            <a:r>
              <a:rPr lang="tr-TR" dirty="0">
                <a:solidFill>
                  <a:schemeClr val="bg1"/>
                </a:solidFill>
              </a:rPr>
              <a:t> Analysis </a:t>
            </a:r>
            <a:r>
              <a:rPr lang="tr-TR" dirty="0" err="1">
                <a:solidFill>
                  <a:schemeClr val="bg1"/>
                </a:solidFill>
              </a:rPr>
              <a:t>Results</a:t>
            </a:r>
            <a:r>
              <a:rPr lang="tr-TR" dirty="0">
                <a:solidFill>
                  <a:schemeClr val="bg1"/>
                </a:solidFill>
              </a:rPr>
              <a:t> </a:t>
            </a:r>
            <a:r>
              <a:rPr lang="tr-TR" dirty="0" err="1">
                <a:solidFill>
                  <a:schemeClr val="bg1"/>
                </a:solidFill>
              </a:rPr>
              <a:t>for</a:t>
            </a:r>
            <a:r>
              <a:rPr lang="tr-TR" dirty="0">
                <a:solidFill>
                  <a:schemeClr val="bg1"/>
                </a:solidFill>
              </a:rPr>
              <a:t> Training Data</a:t>
            </a:r>
            <a:endParaRPr lang="en-US" dirty="0">
              <a:solidFill>
                <a:schemeClr val="bg1"/>
              </a:solidFill>
            </a:endParaRPr>
          </a:p>
        </p:txBody>
      </p:sp>
      <p:sp>
        <p:nvSpPr>
          <p:cNvPr id="6" name="Rectangle 5"/>
          <p:cNvSpPr/>
          <p:nvPr/>
        </p:nvSpPr>
        <p:spPr>
          <a:xfrm>
            <a:off x="429600" y="2895173"/>
            <a:ext cx="1828360" cy="307777"/>
          </a:xfrm>
          <a:prstGeom prst="rect">
            <a:avLst/>
          </a:prstGeom>
        </p:spPr>
        <p:txBody>
          <a:bodyPr wrap="square">
            <a:spAutoFit/>
          </a:bodyPr>
          <a:lstStyle/>
          <a:p>
            <a:r>
              <a:rPr lang="tr-TR" sz="1400" dirty="0" err="1">
                <a:solidFill>
                  <a:schemeClr val="bg1">
                    <a:lumMod val="85000"/>
                  </a:schemeClr>
                </a:solidFill>
              </a:rPr>
              <a:t>Regression</a:t>
            </a:r>
            <a:r>
              <a:rPr lang="tr-TR" sz="1400" dirty="0">
                <a:solidFill>
                  <a:schemeClr val="bg1">
                    <a:lumMod val="85000"/>
                  </a:schemeClr>
                </a:solidFill>
              </a:rPr>
              <a:t> Analysis</a:t>
            </a:r>
            <a:endParaRPr lang="en-US" sz="1400" dirty="0"/>
          </a:p>
        </p:txBody>
      </p:sp>
      <p:graphicFrame>
        <p:nvGraphicFramePr>
          <p:cNvPr id="45" name="Object 2"/>
          <p:cNvGraphicFramePr>
            <a:graphicFrameLocks noChangeAspect="1"/>
          </p:cNvGraphicFramePr>
          <p:nvPr>
            <p:extLst>
              <p:ext uri="{D42A27DB-BD31-4B8C-83A1-F6EECF244321}">
                <p14:modId xmlns:p14="http://schemas.microsoft.com/office/powerpoint/2010/main" val="2349972125"/>
              </p:ext>
            </p:extLst>
          </p:nvPr>
        </p:nvGraphicFramePr>
        <p:xfrm>
          <a:off x="2521222" y="625395"/>
          <a:ext cx="6042189" cy="546000"/>
        </p:xfrm>
        <a:graphic>
          <a:graphicData uri="http://schemas.openxmlformats.org/presentationml/2006/ole">
            <mc:AlternateContent xmlns:mc="http://schemas.openxmlformats.org/markup-compatibility/2006">
              <mc:Choice xmlns:v="urn:schemas-microsoft-com:vml" Requires="v">
                <p:oleObj spid="_x0000_s2072" name="Equation" r:id="rId3" imgW="2247900" imgH="203200" progId="Equation.3">
                  <p:embed/>
                </p:oleObj>
              </mc:Choice>
              <mc:Fallback>
                <p:oleObj name="Equation" r:id="rId3" imgW="2247900" imgH="203200" progId="Equation.3">
                  <p:embed/>
                  <p:pic>
                    <p:nvPicPr>
                      <p:cNvPr id="45"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1222" y="625395"/>
                        <a:ext cx="6042189" cy="546000"/>
                      </a:xfrm>
                      <a:prstGeom prst="rect">
                        <a:avLst/>
                      </a:prstGeom>
                      <a:noFill/>
                      <a:ln>
                        <a:noFill/>
                      </a:ln>
                      <a:effectLst/>
                    </p:spPr>
                  </p:pic>
                </p:oleObj>
              </mc:Fallback>
            </mc:AlternateContent>
          </a:graphicData>
        </a:graphic>
      </p:graphicFrame>
      <p:sp>
        <p:nvSpPr>
          <p:cNvPr id="44" name="Rounded Rectangle 43"/>
          <p:cNvSpPr/>
          <p:nvPr/>
        </p:nvSpPr>
        <p:spPr>
          <a:xfrm>
            <a:off x="5094630" y="2697536"/>
            <a:ext cx="1268400" cy="669065"/>
          </a:xfrm>
          <a:prstGeom prst="roundRec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a:t>Price</a:t>
            </a:r>
            <a:endParaRPr lang="en-US" dirty="0"/>
          </a:p>
        </p:txBody>
      </p:sp>
      <p:sp>
        <p:nvSpPr>
          <p:cNvPr id="46" name="Rounded Rectangle 45"/>
          <p:cNvSpPr/>
          <p:nvPr/>
        </p:nvSpPr>
        <p:spPr>
          <a:xfrm>
            <a:off x="2664630" y="1554900"/>
            <a:ext cx="1268400" cy="669065"/>
          </a:xfrm>
          <a:prstGeom prst="roundRect">
            <a:avLst/>
          </a:prstGeom>
          <a:solidFill>
            <a:schemeClr val="accent4">
              <a:lumMod val="5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a:t>kilometer</a:t>
            </a:r>
            <a:endParaRPr lang="en-US" dirty="0"/>
          </a:p>
        </p:txBody>
      </p:sp>
      <p:sp>
        <p:nvSpPr>
          <p:cNvPr id="47" name="Rounded Rectangle 46"/>
          <p:cNvSpPr/>
          <p:nvPr/>
        </p:nvSpPr>
        <p:spPr>
          <a:xfrm>
            <a:off x="2697030" y="2538654"/>
            <a:ext cx="1268400" cy="669065"/>
          </a:xfrm>
          <a:prstGeom prst="roundRect">
            <a:avLst/>
          </a:prstGeom>
          <a:solidFill>
            <a:schemeClr val="accent4">
              <a:lumMod val="5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a:t>age</a:t>
            </a:r>
            <a:endParaRPr lang="en-US" dirty="0"/>
          </a:p>
        </p:txBody>
      </p:sp>
      <p:sp>
        <p:nvSpPr>
          <p:cNvPr id="48" name="Rounded Rectangle 47"/>
          <p:cNvSpPr/>
          <p:nvPr/>
        </p:nvSpPr>
        <p:spPr>
          <a:xfrm>
            <a:off x="2723488" y="3573465"/>
            <a:ext cx="1268400" cy="669065"/>
          </a:xfrm>
          <a:prstGeom prst="roundRect">
            <a:avLst/>
          </a:prstGeom>
          <a:solidFill>
            <a:schemeClr val="accent4">
              <a:lumMod val="5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a:t>PowerPS</a:t>
            </a:r>
            <a:endParaRPr lang="en-US" dirty="0"/>
          </a:p>
        </p:txBody>
      </p:sp>
      <p:sp>
        <p:nvSpPr>
          <p:cNvPr id="49" name="Rounded Rectangle 48"/>
          <p:cNvSpPr/>
          <p:nvPr/>
        </p:nvSpPr>
        <p:spPr>
          <a:xfrm>
            <a:off x="7102494" y="1653751"/>
            <a:ext cx="1268400" cy="669065"/>
          </a:xfrm>
          <a:prstGeom prst="roundRect">
            <a:avLst/>
          </a:prstGeom>
          <a:solidFill>
            <a:schemeClr val="accent4">
              <a:lumMod val="5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a:t>Fuel</a:t>
            </a:r>
            <a:r>
              <a:rPr lang="tr-TR" dirty="0"/>
              <a:t> </a:t>
            </a:r>
            <a:r>
              <a:rPr lang="tr-TR" dirty="0" err="1"/>
              <a:t>Type</a:t>
            </a:r>
            <a:endParaRPr lang="en-US" dirty="0"/>
          </a:p>
        </p:txBody>
      </p:sp>
      <p:sp>
        <p:nvSpPr>
          <p:cNvPr id="50" name="Rounded Rectangle 49"/>
          <p:cNvSpPr/>
          <p:nvPr/>
        </p:nvSpPr>
        <p:spPr>
          <a:xfrm>
            <a:off x="7102494" y="3657984"/>
            <a:ext cx="1268400" cy="669065"/>
          </a:xfrm>
          <a:prstGeom prst="roundRect">
            <a:avLst/>
          </a:prstGeom>
          <a:solidFill>
            <a:schemeClr val="accent4">
              <a:lumMod val="5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Gear Box</a:t>
            </a:r>
            <a:endParaRPr lang="en-US" dirty="0"/>
          </a:p>
        </p:txBody>
      </p:sp>
      <p:cxnSp>
        <p:nvCxnSpPr>
          <p:cNvPr id="11" name="Straight Arrow Connector 10"/>
          <p:cNvCxnSpPr>
            <a:stCxn id="46" idx="3"/>
          </p:cNvCxnSpPr>
          <p:nvPr/>
        </p:nvCxnSpPr>
        <p:spPr>
          <a:xfrm>
            <a:off x="3933030" y="1889433"/>
            <a:ext cx="1093800" cy="793254"/>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47" idx="3"/>
          </p:cNvCxnSpPr>
          <p:nvPr/>
        </p:nvCxnSpPr>
        <p:spPr>
          <a:xfrm>
            <a:off x="3965430" y="2873187"/>
            <a:ext cx="1061400" cy="157595"/>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4041630" y="3283627"/>
            <a:ext cx="985200" cy="621923"/>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9" idx="1"/>
          </p:cNvCxnSpPr>
          <p:nvPr/>
        </p:nvCxnSpPr>
        <p:spPr>
          <a:xfrm flipH="1">
            <a:off x="6256830" y="1988284"/>
            <a:ext cx="845664" cy="684723"/>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flipV="1">
            <a:off x="6067552" y="3428363"/>
            <a:ext cx="958742" cy="537346"/>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5542317" y="2322816"/>
            <a:ext cx="945177" cy="307777"/>
          </a:xfrm>
          <a:prstGeom prst="rect">
            <a:avLst/>
          </a:prstGeom>
          <a:noFill/>
        </p:spPr>
        <p:txBody>
          <a:bodyPr wrap="square" rtlCol="0">
            <a:spAutoFit/>
          </a:bodyPr>
          <a:lstStyle/>
          <a:p>
            <a:r>
              <a:rPr lang="tr-TR" sz="1400" dirty="0"/>
              <a:t>R</a:t>
            </a:r>
            <a:r>
              <a:rPr lang="tr-TR" sz="1400" baseline="30000" dirty="0"/>
              <a:t>2</a:t>
            </a:r>
            <a:r>
              <a:rPr lang="tr-TR" sz="1400" dirty="0"/>
              <a:t>=0.64</a:t>
            </a:r>
            <a:endParaRPr lang="en-US" sz="1400" dirty="0"/>
          </a:p>
        </p:txBody>
      </p:sp>
      <p:sp>
        <p:nvSpPr>
          <p:cNvPr id="69" name="Rounded Rectangle 68"/>
          <p:cNvSpPr/>
          <p:nvPr/>
        </p:nvSpPr>
        <p:spPr>
          <a:xfrm>
            <a:off x="7102494" y="2614562"/>
            <a:ext cx="1268400" cy="669065"/>
          </a:xfrm>
          <a:prstGeom prst="roundRect">
            <a:avLst/>
          </a:prstGeom>
          <a:solidFill>
            <a:schemeClr val="accent4">
              <a:lumMod val="5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a:t>Vehicle</a:t>
            </a:r>
            <a:r>
              <a:rPr lang="tr-TR" dirty="0"/>
              <a:t> </a:t>
            </a:r>
            <a:r>
              <a:rPr lang="tr-TR" dirty="0" err="1"/>
              <a:t>Type</a:t>
            </a:r>
            <a:endParaRPr lang="en-US" dirty="0"/>
          </a:p>
        </p:txBody>
      </p:sp>
      <p:cxnSp>
        <p:nvCxnSpPr>
          <p:cNvPr id="71" name="Straight Arrow Connector 70"/>
          <p:cNvCxnSpPr>
            <a:stCxn id="69" idx="1"/>
          </p:cNvCxnSpPr>
          <p:nvPr/>
        </p:nvCxnSpPr>
        <p:spPr>
          <a:xfrm flipH="1">
            <a:off x="6439230" y="2949095"/>
            <a:ext cx="663264" cy="8168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0" name="Picture 59"/>
          <p:cNvPicPr>
            <a:picLocks noChangeAspect="1"/>
          </p:cNvPicPr>
          <p:nvPr/>
        </p:nvPicPr>
        <p:blipFill>
          <a:blip r:embed="rId5"/>
          <a:stretch>
            <a:fillRect/>
          </a:stretch>
        </p:blipFill>
        <p:spPr>
          <a:xfrm>
            <a:off x="5728830" y="4813132"/>
            <a:ext cx="3284598" cy="284381"/>
          </a:xfrm>
          <a:prstGeom prst="rect">
            <a:avLst/>
          </a:prstGeom>
        </p:spPr>
      </p:pic>
    </p:spTree>
    <p:extLst>
      <p:ext uri="{BB962C8B-B14F-4D97-AF65-F5344CB8AC3E}">
        <p14:creationId xmlns:p14="http://schemas.microsoft.com/office/powerpoint/2010/main" val="10744535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ctrTitle"/>
          </p:nvPr>
        </p:nvSpPr>
        <p:spPr>
          <a:xfrm>
            <a:off x="685800" y="2093119"/>
            <a:ext cx="7772400" cy="1102519"/>
          </a:xfrm>
        </p:spPr>
        <p:txBody>
          <a:bodyPr/>
          <a:lstStyle/>
          <a:p>
            <a:endParaRPr lang="en-US" dirty="0"/>
          </a:p>
        </p:txBody>
      </p:sp>
      <p:sp>
        <p:nvSpPr>
          <p:cNvPr id="18" name="Rectangle 17"/>
          <p:cNvSpPr/>
          <p:nvPr/>
        </p:nvSpPr>
        <p:spPr>
          <a:xfrm>
            <a:off x="-76200" y="-58291"/>
            <a:ext cx="2209800" cy="5223053"/>
          </a:xfrm>
          <a:prstGeom prst="rect">
            <a:avLst/>
          </a:prstGeom>
          <a:solidFill>
            <a:schemeClr val="tx1">
              <a:lumMod val="65000"/>
              <a:lumOff val="3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74" name="Group 73"/>
          <p:cNvGrpSpPr/>
          <p:nvPr/>
        </p:nvGrpSpPr>
        <p:grpSpPr>
          <a:xfrm>
            <a:off x="0" y="1276350"/>
            <a:ext cx="2057400" cy="250088"/>
            <a:chOff x="0" y="1064362"/>
            <a:chExt cx="2057400" cy="250088"/>
          </a:xfrm>
        </p:grpSpPr>
        <p:sp>
          <p:nvSpPr>
            <p:cNvPr id="20" name="Rectangle 19"/>
            <p:cNvSpPr/>
            <p:nvPr/>
          </p:nvSpPr>
          <p:spPr>
            <a:xfrm>
              <a:off x="0" y="1123950"/>
              <a:ext cx="304800" cy="190500"/>
            </a:xfrm>
            <a:prstGeom prst="rect">
              <a:avLst/>
            </a:prstGeom>
            <a:solidFill>
              <a:schemeClr val="accent6">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ubtitle 2"/>
            <p:cNvSpPr txBox="1">
              <a:spLocks/>
            </p:cNvSpPr>
            <p:nvPr/>
          </p:nvSpPr>
          <p:spPr>
            <a:xfrm>
              <a:off x="304800" y="10643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1</a:t>
              </a:r>
              <a:endParaRPr lang="en-US" sz="1400" dirty="0">
                <a:solidFill>
                  <a:schemeClr val="bg1">
                    <a:lumMod val="85000"/>
                  </a:schemeClr>
                </a:solidFill>
              </a:endParaRPr>
            </a:p>
          </p:txBody>
        </p:sp>
      </p:grpSp>
      <p:grpSp>
        <p:nvGrpSpPr>
          <p:cNvPr id="75" name="Group 74"/>
          <p:cNvGrpSpPr/>
          <p:nvPr/>
        </p:nvGrpSpPr>
        <p:grpSpPr>
          <a:xfrm>
            <a:off x="55" y="1540950"/>
            <a:ext cx="2057345" cy="238333"/>
            <a:chOff x="55" y="1328962"/>
            <a:chExt cx="2057345" cy="238333"/>
          </a:xfrm>
        </p:grpSpPr>
        <p:sp>
          <p:nvSpPr>
            <p:cNvPr id="21" name="Rectangle 20"/>
            <p:cNvSpPr/>
            <p:nvPr/>
          </p:nvSpPr>
          <p:spPr>
            <a:xfrm>
              <a:off x="55" y="1376795"/>
              <a:ext cx="304800" cy="190500"/>
            </a:xfrm>
            <a:prstGeom prst="rect">
              <a:avLst/>
            </a:prstGeom>
            <a:solidFill>
              <a:schemeClr val="accent1">
                <a:lumMod val="5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ubtitle 2"/>
            <p:cNvSpPr txBox="1">
              <a:spLocks/>
            </p:cNvSpPr>
            <p:nvPr/>
          </p:nvSpPr>
          <p:spPr>
            <a:xfrm>
              <a:off x="304800" y="1328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2</a:t>
              </a:r>
              <a:endParaRPr lang="en-US" sz="1400" dirty="0">
                <a:solidFill>
                  <a:schemeClr val="bg1">
                    <a:lumMod val="85000"/>
                  </a:schemeClr>
                </a:solidFill>
              </a:endParaRPr>
            </a:p>
          </p:txBody>
        </p:sp>
      </p:grpSp>
      <p:grpSp>
        <p:nvGrpSpPr>
          <p:cNvPr id="76" name="Group 75"/>
          <p:cNvGrpSpPr/>
          <p:nvPr/>
        </p:nvGrpSpPr>
        <p:grpSpPr>
          <a:xfrm>
            <a:off x="330" y="1798350"/>
            <a:ext cx="2057070" cy="233778"/>
            <a:chOff x="330" y="1586362"/>
            <a:chExt cx="2057070" cy="233778"/>
          </a:xfrm>
        </p:grpSpPr>
        <p:sp>
          <p:nvSpPr>
            <p:cNvPr id="22" name="Rectangle 21"/>
            <p:cNvSpPr/>
            <p:nvPr/>
          </p:nvSpPr>
          <p:spPr>
            <a:xfrm>
              <a:off x="330" y="1629640"/>
              <a:ext cx="304800" cy="190500"/>
            </a:xfrm>
            <a:prstGeom prst="rect">
              <a:avLst/>
            </a:prstGeom>
            <a:solidFill>
              <a:schemeClr val="accent5">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4" name="Subtitle 2"/>
            <p:cNvSpPr txBox="1">
              <a:spLocks/>
            </p:cNvSpPr>
            <p:nvPr/>
          </p:nvSpPr>
          <p:spPr>
            <a:xfrm>
              <a:off x="304800" y="15863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3</a:t>
              </a:r>
              <a:endParaRPr lang="en-US" sz="1400" dirty="0">
                <a:solidFill>
                  <a:schemeClr val="bg1">
                    <a:lumMod val="85000"/>
                  </a:schemeClr>
                </a:solidFill>
              </a:endParaRPr>
            </a:p>
          </p:txBody>
        </p:sp>
      </p:grpSp>
      <p:grpSp>
        <p:nvGrpSpPr>
          <p:cNvPr id="77" name="Group 76"/>
          <p:cNvGrpSpPr/>
          <p:nvPr/>
        </p:nvGrpSpPr>
        <p:grpSpPr>
          <a:xfrm>
            <a:off x="110" y="2059950"/>
            <a:ext cx="2057290" cy="225023"/>
            <a:chOff x="110" y="1847962"/>
            <a:chExt cx="2057290" cy="225023"/>
          </a:xfrm>
        </p:grpSpPr>
        <p:sp>
          <p:nvSpPr>
            <p:cNvPr id="23" name="Rectangle 22"/>
            <p:cNvSpPr/>
            <p:nvPr/>
          </p:nvSpPr>
          <p:spPr>
            <a:xfrm>
              <a:off x="110" y="1882485"/>
              <a:ext cx="304800" cy="190500"/>
            </a:xfrm>
            <a:prstGeom prst="rect">
              <a:avLst/>
            </a:prstGeom>
            <a:solidFill>
              <a:schemeClr val="bg1">
                <a:lumMod val="8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5" name="Subtitle 2"/>
            <p:cNvSpPr txBox="1">
              <a:spLocks/>
            </p:cNvSpPr>
            <p:nvPr/>
          </p:nvSpPr>
          <p:spPr>
            <a:xfrm>
              <a:off x="304800" y="1847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4</a:t>
              </a:r>
              <a:endParaRPr lang="en-US" sz="1400" dirty="0">
                <a:solidFill>
                  <a:schemeClr val="bg1">
                    <a:lumMod val="85000"/>
                  </a:schemeClr>
                </a:solidFill>
              </a:endParaRPr>
            </a:p>
          </p:txBody>
        </p:sp>
      </p:grpSp>
      <p:grpSp>
        <p:nvGrpSpPr>
          <p:cNvPr id="78" name="Group 77"/>
          <p:cNvGrpSpPr/>
          <p:nvPr/>
        </p:nvGrpSpPr>
        <p:grpSpPr>
          <a:xfrm>
            <a:off x="165" y="2322817"/>
            <a:ext cx="2057235" cy="215001"/>
            <a:chOff x="165" y="2110829"/>
            <a:chExt cx="2057235" cy="215001"/>
          </a:xfrm>
        </p:grpSpPr>
        <p:sp>
          <p:nvSpPr>
            <p:cNvPr id="24" name="Rectangle 23"/>
            <p:cNvSpPr/>
            <p:nvPr/>
          </p:nvSpPr>
          <p:spPr>
            <a:xfrm>
              <a:off x="165" y="2135330"/>
              <a:ext cx="304800" cy="190500"/>
            </a:xfrm>
            <a:prstGeom prst="rect">
              <a:avLst/>
            </a:prstGeom>
            <a:solidFill>
              <a:schemeClr val="accent3">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6" name="Subtitle 2"/>
            <p:cNvSpPr txBox="1">
              <a:spLocks/>
            </p:cNvSpPr>
            <p:nvPr/>
          </p:nvSpPr>
          <p:spPr>
            <a:xfrm>
              <a:off x="304800" y="2110829"/>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5</a:t>
              </a:r>
              <a:endParaRPr lang="en-US" sz="1400" dirty="0">
                <a:solidFill>
                  <a:schemeClr val="bg1">
                    <a:lumMod val="85000"/>
                  </a:schemeClr>
                </a:solidFill>
              </a:endParaRPr>
            </a:p>
          </p:txBody>
        </p:sp>
      </p:grpSp>
      <p:grpSp>
        <p:nvGrpSpPr>
          <p:cNvPr id="79" name="Group 78"/>
          <p:cNvGrpSpPr/>
          <p:nvPr/>
        </p:nvGrpSpPr>
        <p:grpSpPr>
          <a:xfrm>
            <a:off x="385" y="2550150"/>
            <a:ext cx="2285615" cy="250200"/>
            <a:chOff x="385" y="2225962"/>
            <a:chExt cx="2057015" cy="250200"/>
          </a:xfrm>
        </p:grpSpPr>
        <p:sp>
          <p:nvSpPr>
            <p:cNvPr id="25" name="Rectangle 24"/>
            <p:cNvSpPr/>
            <p:nvPr/>
          </p:nvSpPr>
          <p:spPr>
            <a:xfrm>
              <a:off x="385" y="2285662"/>
              <a:ext cx="304800" cy="190500"/>
            </a:xfrm>
            <a:prstGeom prst="rect">
              <a:avLst/>
            </a:prstGeom>
            <a:solidFill>
              <a:schemeClr val="accent1">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7" name="Subtitle 2"/>
            <p:cNvSpPr txBox="1">
              <a:spLocks/>
            </p:cNvSpPr>
            <p:nvPr/>
          </p:nvSpPr>
          <p:spPr>
            <a:xfrm>
              <a:off x="304800" y="2225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6</a:t>
              </a:r>
              <a:endParaRPr lang="en-US" sz="1400" dirty="0">
                <a:solidFill>
                  <a:schemeClr val="bg1">
                    <a:lumMod val="85000"/>
                  </a:schemeClr>
                </a:solidFill>
              </a:endParaRPr>
            </a:p>
            <a:p>
              <a:pPr algn="l"/>
              <a:endParaRPr lang="en-US" sz="1600" dirty="0">
                <a:solidFill>
                  <a:schemeClr val="bg1">
                    <a:lumMod val="85000"/>
                  </a:schemeClr>
                </a:solidFill>
              </a:endParaRPr>
            </a:p>
          </p:txBody>
        </p:sp>
      </p:grpSp>
      <p:grpSp>
        <p:nvGrpSpPr>
          <p:cNvPr id="80" name="Group 79"/>
          <p:cNvGrpSpPr/>
          <p:nvPr/>
        </p:nvGrpSpPr>
        <p:grpSpPr>
          <a:xfrm>
            <a:off x="440" y="2899743"/>
            <a:ext cx="2056960" cy="224907"/>
            <a:chOff x="440" y="2497958"/>
            <a:chExt cx="2056960" cy="224907"/>
          </a:xfrm>
        </p:grpSpPr>
        <p:sp>
          <p:nvSpPr>
            <p:cNvPr id="26" name="Rectangle 25"/>
            <p:cNvSpPr/>
            <p:nvPr/>
          </p:nvSpPr>
          <p:spPr>
            <a:xfrm>
              <a:off x="440" y="2532365"/>
              <a:ext cx="304800" cy="190500"/>
            </a:xfrm>
            <a:prstGeom prst="rect">
              <a:avLst/>
            </a:prstGeom>
            <a:solidFill>
              <a:schemeClr val="accent4">
                <a:lumMod val="5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8" name="Subtitle 2"/>
            <p:cNvSpPr txBox="1">
              <a:spLocks/>
            </p:cNvSpPr>
            <p:nvPr/>
          </p:nvSpPr>
          <p:spPr>
            <a:xfrm>
              <a:off x="304800" y="2497958"/>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7</a:t>
              </a:r>
              <a:endParaRPr lang="en-US" sz="1400" dirty="0">
                <a:solidFill>
                  <a:schemeClr val="bg1">
                    <a:lumMod val="85000"/>
                  </a:schemeClr>
                </a:solidFill>
              </a:endParaRPr>
            </a:p>
          </p:txBody>
        </p:sp>
      </p:grpSp>
      <p:grpSp>
        <p:nvGrpSpPr>
          <p:cNvPr id="81" name="Group 80"/>
          <p:cNvGrpSpPr/>
          <p:nvPr/>
        </p:nvGrpSpPr>
        <p:grpSpPr>
          <a:xfrm>
            <a:off x="220" y="3267168"/>
            <a:ext cx="2057180" cy="218982"/>
            <a:chOff x="220" y="2865383"/>
            <a:chExt cx="2057180" cy="218982"/>
          </a:xfrm>
        </p:grpSpPr>
        <p:sp>
          <p:nvSpPr>
            <p:cNvPr id="27" name="Rectangle 26"/>
            <p:cNvSpPr/>
            <p:nvPr/>
          </p:nvSpPr>
          <p:spPr>
            <a:xfrm>
              <a:off x="220" y="2893865"/>
              <a:ext cx="304800" cy="190500"/>
            </a:xfrm>
            <a:prstGeom prst="rect">
              <a:avLst/>
            </a:prstGeom>
            <a:solidFill>
              <a:schemeClr val="accent6">
                <a:lumMod val="60000"/>
                <a:lumOff val="4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9" name="Subtitle 2"/>
            <p:cNvSpPr txBox="1">
              <a:spLocks/>
            </p:cNvSpPr>
            <p:nvPr/>
          </p:nvSpPr>
          <p:spPr>
            <a:xfrm>
              <a:off x="304800" y="2865383"/>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8</a:t>
              </a:r>
              <a:endParaRPr lang="en-US" sz="1400" dirty="0">
                <a:solidFill>
                  <a:schemeClr val="bg1">
                    <a:lumMod val="85000"/>
                  </a:schemeClr>
                </a:solidFill>
              </a:endParaRPr>
            </a:p>
          </p:txBody>
        </p:sp>
      </p:grpSp>
      <p:sp>
        <p:nvSpPr>
          <p:cNvPr id="3" name="Subtitle 2"/>
          <p:cNvSpPr>
            <a:spLocks noGrp="1"/>
          </p:cNvSpPr>
          <p:nvPr>
            <p:ph type="subTitle" idx="1"/>
          </p:nvPr>
        </p:nvSpPr>
        <p:spPr>
          <a:xfrm>
            <a:off x="-76200" y="57150"/>
            <a:ext cx="2133600" cy="695325"/>
          </a:xfrm>
        </p:spPr>
        <p:txBody>
          <a:bodyPr>
            <a:normAutofit/>
          </a:bodyPr>
          <a:lstStyle/>
          <a:p>
            <a:r>
              <a:rPr lang="tr-TR" sz="2400" b="1" dirty="0">
                <a:solidFill>
                  <a:schemeClr val="bg1">
                    <a:lumMod val="95000"/>
                  </a:schemeClr>
                </a:solidFill>
              </a:rPr>
              <a:t>Content</a:t>
            </a:r>
            <a:endParaRPr lang="en-US" sz="2400" b="1" dirty="0">
              <a:solidFill>
                <a:schemeClr val="bg1">
                  <a:lumMod val="95000"/>
                </a:schemeClr>
              </a:solidFill>
            </a:endParaRPr>
          </a:p>
        </p:txBody>
      </p:sp>
      <p:sp>
        <p:nvSpPr>
          <p:cNvPr id="4" name="Rectangle 3"/>
          <p:cNvSpPr/>
          <p:nvPr/>
        </p:nvSpPr>
        <p:spPr>
          <a:xfrm>
            <a:off x="-36000" y="2841850"/>
            <a:ext cx="2093400" cy="386058"/>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Placeholder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000" y="3778279"/>
            <a:ext cx="2300929" cy="1056516"/>
          </a:xfrm>
          <a:prstGeom prst="rect">
            <a:avLst/>
          </a:prstGeom>
        </p:spPr>
      </p:pic>
      <p:sp>
        <p:nvSpPr>
          <p:cNvPr id="6" name="Rectangle 5"/>
          <p:cNvSpPr/>
          <p:nvPr/>
        </p:nvSpPr>
        <p:spPr>
          <a:xfrm>
            <a:off x="429600" y="2895173"/>
            <a:ext cx="1828360" cy="307777"/>
          </a:xfrm>
          <a:prstGeom prst="rect">
            <a:avLst/>
          </a:prstGeom>
        </p:spPr>
        <p:txBody>
          <a:bodyPr wrap="square">
            <a:spAutoFit/>
          </a:bodyPr>
          <a:lstStyle/>
          <a:p>
            <a:r>
              <a:rPr lang="tr-TR" sz="1400" dirty="0" err="1">
                <a:solidFill>
                  <a:schemeClr val="bg1">
                    <a:lumMod val="85000"/>
                  </a:schemeClr>
                </a:solidFill>
              </a:rPr>
              <a:t>Regression</a:t>
            </a:r>
            <a:r>
              <a:rPr lang="tr-TR" sz="1400" dirty="0">
                <a:solidFill>
                  <a:schemeClr val="bg1">
                    <a:lumMod val="85000"/>
                  </a:schemeClr>
                </a:solidFill>
              </a:rPr>
              <a:t> Analysis</a:t>
            </a:r>
            <a:endParaRPr lang="en-US" sz="1400" dirty="0"/>
          </a:p>
        </p:txBody>
      </p:sp>
      <p:sp>
        <p:nvSpPr>
          <p:cNvPr id="44" name="Rectangle 7"/>
          <p:cNvSpPr>
            <a:spLocks noChangeArrowheads="1"/>
          </p:cNvSpPr>
          <p:nvPr/>
        </p:nvSpPr>
        <p:spPr bwMode="auto">
          <a:xfrm>
            <a:off x="2484964" y="57150"/>
            <a:ext cx="5897036"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marL="228600" indent="-228600" algn="l">
              <a:defRPr>
                <a:solidFill>
                  <a:schemeClr val="tx1"/>
                </a:solidFill>
                <a:latin typeface="Arial" panose="020B0604020202020204" pitchFamily="34" charset="0"/>
              </a:defRPr>
            </a:lvl1pPr>
            <a:lvl2pPr algn="l">
              <a:defRPr>
                <a:solidFill>
                  <a:schemeClr val="tx1"/>
                </a:solidFill>
                <a:latin typeface="Arial" panose="020B0604020202020204" pitchFamily="34" charset="0"/>
              </a:defRPr>
            </a:lvl2pPr>
            <a:lvl3pPr algn="l">
              <a:defRPr>
                <a:solidFill>
                  <a:schemeClr val="tx1"/>
                </a:solidFill>
                <a:latin typeface="Arial" panose="020B0604020202020204" pitchFamily="34" charset="0"/>
              </a:defRPr>
            </a:lvl3pPr>
            <a:lvl4pPr algn="l">
              <a:defRPr>
                <a:solidFill>
                  <a:schemeClr val="tx1"/>
                </a:solidFill>
                <a:latin typeface="Arial" panose="020B0604020202020204" pitchFamily="34" charset="0"/>
              </a:defRPr>
            </a:lvl4pPr>
            <a:lvl5pPr algn="l">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nSpc>
                <a:spcPct val="90000"/>
              </a:lnSpc>
            </a:pPr>
            <a:r>
              <a:rPr lang="de-DE" altLang="en-US" dirty="0"/>
              <a:t>Q:  </a:t>
            </a:r>
            <a:r>
              <a:rPr lang="de-DE" altLang="en-US" dirty="0" err="1"/>
              <a:t>What</a:t>
            </a:r>
            <a:r>
              <a:rPr lang="de-DE" altLang="en-US" dirty="0"/>
              <a:t> </a:t>
            </a:r>
            <a:r>
              <a:rPr lang="de-DE" altLang="en-US" dirty="0" err="1"/>
              <a:t>factors</a:t>
            </a:r>
            <a:r>
              <a:rPr lang="de-DE" altLang="en-US" dirty="0"/>
              <a:t> </a:t>
            </a:r>
            <a:r>
              <a:rPr lang="de-DE" altLang="en-US" dirty="0" err="1"/>
              <a:t>are</a:t>
            </a:r>
            <a:r>
              <a:rPr lang="de-DE" altLang="en-US" dirty="0"/>
              <a:t> </a:t>
            </a:r>
            <a:r>
              <a:rPr lang="de-DE" altLang="en-US" dirty="0" err="1"/>
              <a:t>most</a:t>
            </a:r>
            <a:r>
              <a:rPr lang="de-DE" altLang="en-US" dirty="0"/>
              <a:t> </a:t>
            </a:r>
            <a:r>
              <a:rPr lang="de-DE" altLang="en-US" dirty="0" err="1"/>
              <a:t>important</a:t>
            </a:r>
            <a:r>
              <a:rPr lang="de-DE" altLang="en-US" dirty="0"/>
              <a:t> </a:t>
            </a:r>
            <a:r>
              <a:rPr lang="de-DE" altLang="en-US" dirty="0" err="1"/>
              <a:t>for</a:t>
            </a:r>
            <a:r>
              <a:rPr lang="de-DE" altLang="en-US" dirty="0"/>
              <a:t> </a:t>
            </a:r>
            <a:r>
              <a:rPr lang="tr-TR" altLang="en-US" dirty="0" err="1"/>
              <a:t>Price</a:t>
            </a:r>
            <a:r>
              <a:rPr lang="de-DE" altLang="en-US" dirty="0"/>
              <a:t>?</a:t>
            </a:r>
          </a:p>
        </p:txBody>
      </p:sp>
      <p:sp>
        <p:nvSpPr>
          <p:cNvPr id="46" name="Line 8"/>
          <p:cNvSpPr>
            <a:spLocks noChangeShapeType="1"/>
          </p:cNvSpPr>
          <p:nvPr/>
        </p:nvSpPr>
        <p:spPr bwMode="auto">
          <a:xfrm>
            <a:off x="2581802" y="396875"/>
            <a:ext cx="4729162" cy="1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grpSp>
        <p:nvGrpSpPr>
          <p:cNvPr id="47" name="Group 9"/>
          <p:cNvGrpSpPr>
            <a:grpSpLocks/>
          </p:cNvGrpSpPr>
          <p:nvPr/>
        </p:nvGrpSpPr>
        <p:grpSpPr bwMode="auto">
          <a:xfrm>
            <a:off x="4728420" y="593725"/>
            <a:ext cx="1698308" cy="4389110"/>
            <a:chOff x="1441" y="1109"/>
            <a:chExt cx="1190" cy="129"/>
          </a:xfrm>
        </p:grpSpPr>
        <p:sp>
          <p:nvSpPr>
            <p:cNvPr id="48" name="Line 10"/>
            <p:cNvSpPr>
              <a:spLocks noChangeShapeType="1"/>
            </p:cNvSpPr>
            <p:nvPr/>
          </p:nvSpPr>
          <p:spPr bwMode="auto">
            <a:xfrm>
              <a:off x="1441" y="1109"/>
              <a:ext cx="0" cy="129"/>
            </a:xfrm>
            <a:prstGeom prst="line">
              <a:avLst/>
            </a:prstGeom>
            <a:noFill/>
            <a:ln w="31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 name="Line 11"/>
            <p:cNvSpPr>
              <a:spLocks noChangeShapeType="1"/>
            </p:cNvSpPr>
            <p:nvPr/>
          </p:nvSpPr>
          <p:spPr bwMode="auto">
            <a:xfrm>
              <a:off x="1736" y="1109"/>
              <a:ext cx="0" cy="129"/>
            </a:xfrm>
            <a:prstGeom prst="line">
              <a:avLst/>
            </a:prstGeom>
            <a:noFill/>
            <a:ln w="31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 name="Line 12"/>
            <p:cNvSpPr>
              <a:spLocks noChangeShapeType="1"/>
            </p:cNvSpPr>
            <p:nvPr/>
          </p:nvSpPr>
          <p:spPr bwMode="auto">
            <a:xfrm>
              <a:off x="2034" y="1109"/>
              <a:ext cx="0" cy="129"/>
            </a:xfrm>
            <a:prstGeom prst="line">
              <a:avLst/>
            </a:prstGeom>
            <a:noFill/>
            <a:ln w="31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Line 13"/>
            <p:cNvSpPr>
              <a:spLocks noChangeShapeType="1"/>
            </p:cNvSpPr>
            <p:nvPr/>
          </p:nvSpPr>
          <p:spPr bwMode="auto">
            <a:xfrm>
              <a:off x="2332" y="1109"/>
              <a:ext cx="0" cy="129"/>
            </a:xfrm>
            <a:prstGeom prst="line">
              <a:avLst/>
            </a:prstGeom>
            <a:noFill/>
            <a:ln w="31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Line 14"/>
            <p:cNvSpPr>
              <a:spLocks noChangeShapeType="1"/>
            </p:cNvSpPr>
            <p:nvPr/>
          </p:nvSpPr>
          <p:spPr bwMode="auto">
            <a:xfrm>
              <a:off x="2631" y="1109"/>
              <a:ext cx="0" cy="129"/>
            </a:xfrm>
            <a:prstGeom prst="line">
              <a:avLst/>
            </a:prstGeom>
            <a:noFill/>
            <a:ln w="31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3" name="Oval 15"/>
          <p:cNvSpPr>
            <a:spLocks noChangeArrowheads="1"/>
          </p:cNvSpPr>
          <p:nvPr/>
        </p:nvSpPr>
        <p:spPr bwMode="auto">
          <a:xfrm>
            <a:off x="4637614" y="657225"/>
            <a:ext cx="222250" cy="228600"/>
          </a:xfrm>
          <a:prstGeom prst="ellipse">
            <a:avLst/>
          </a:prstGeom>
          <a:solidFill>
            <a:srgbClr val="FFFF99"/>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55" name="Oval 17"/>
          <p:cNvSpPr>
            <a:spLocks noChangeArrowheads="1"/>
          </p:cNvSpPr>
          <p:nvPr/>
        </p:nvSpPr>
        <p:spPr bwMode="auto">
          <a:xfrm>
            <a:off x="5048777" y="657225"/>
            <a:ext cx="223837" cy="228600"/>
          </a:xfrm>
          <a:prstGeom prst="ellipse">
            <a:avLst/>
          </a:prstGeom>
          <a:solidFill>
            <a:srgbClr val="FFFF99"/>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57" name="Oval 19"/>
          <p:cNvSpPr>
            <a:spLocks noChangeArrowheads="1"/>
          </p:cNvSpPr>
          <p:nvPr/>
        </p:nvSpPr>
        <p:spPr bwMode="auto">
          <a:xfrm>
            <a:off x="5467877" y="654050"/>
            <a:ext cx="220662" cy="234950"/>
          </a:xfrm>
          <a:prstGeom prst="ellipse">
            <a:avLst/>
          </a:prstGeom>
          <a:solidFill>
            <a:srgbClr val="FFFF99"/>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59" name="Oval 21"/>
          <p:cNvSpPr>
            <a:spLocks noChangeArrowheads="1"/>
          </p:cNvSpPr>
          <p:nvPr/>
        </p:nvSpPr>
        <p:spPr bwMode="auto">
          <a:xfrm>
            <a:off x="5880627" y="657225"/>
            <a:ext cx="223837" cy="228600"/>
          </a:xfrm>
          <a:prstGeom prst="ellipse">
            <a:avLst/>
          </a:prstGeom>
          <a:solidFill>
            <a:srgbClr val="FFFF99"/>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61" name="Oval 23"/>
          <p:cNvSpPr>
            <a:spLocks noChangeArrowheads="1"/>
          </p:cNvSpPr>
          <p:nvPr/>
        </p:nvSpPr>
        <p:spPr bwMode="auto">
          <a:xfrm>
            <a:off x="6298139" y="657225"/>
            <a:ext cx="223838" cy="228600"/>
          </a:xfrm>
          <a:prstGeom prst="ellipse">
            <a:avLst/>
          </a:prstGeom>
          <a:solidFill>
            <a:srgbClr val="FFFF99"/>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63" name="Text Box 25"/>
          <p:cNvSpPr txBox="1">
            <a:spLocks noChangeArrowheads="1"/>
          </p:cNvSpPr>
          <p:nvPr/>
        </p:nvSpPr>
        <p:spPr bwMode="auto">
          <a:xfrm>
            <a:off x="2958675" y="1041386"/>
            <a:ext cx="1936750" cy="307777"/>
          </a:xfrm>
          <a:prstGeom prst="rect">
            <a:avLst/>
          </a:prstGeom>
          <a:noFill/>
          <a:ln>
            <a:noFill/>
          </a:ln>
          <a:effectLst/>
          <a:extLst>
            <a:ext uri="{909E8E84-426E-40DD-AFC4-6F175D3DCCD1}">
              <a14:hiddenFill xmlns:a14="http://schemas.microsoft.com/office/drawing/2010/main">
                <a:solidFill>
                  <a:srgbClr val="009BCC"/>
                </a:solidFill>
              </a14:hiddenFill>
            </a:ext>
            <a:ext uri="{91240B29-F687-4F45-9708-019B960494DF}">
              <a14:hiddenLine xmlns:a14="http://schemas.microsoft.com/office/drawing/2010/main" w="9525">
                <a:solidFill>
                  <a:srgbClr val="00418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15888" indent="-115888" algn="l">
              <a:defRPr>
                <a:solidFill>
                  <a:schemeClr val="tx1"/>
                </a:solidFill>
                <a:latin typeface="Arial" panose="020B0604020202020204" pitchFamily="34" charset="0"/>
              </a:defRPr>
            </a:lvl1pPr>
            <a:lvl2pPr algn="l">
              <a:defRPr>
                <a:solidFill>
                  <a:schemeClr val="tx1"/>
                </a:solidFill>
                <a:latin typeface="Arial" panose="020B0604020202020204" pitchFamily="34" charset="0"/>
              </a:defRPr>
            </a:lvl2pPr>
            <a:lvl3pPr algn="l">
              <a:defRPr>
                <a:solidFill>
                  <a:schemeClr val="tx1"/>
                </a:solidFill>
                <a:latin typeface="Arial" panose="020B0604020202020204" pitchFamily="34" charset="0"/>
              </a:defRPr>
            </a:lvl3pPr>
            <a:lvl4pPr algn="l">
              <a:defRPr>
                <a:solidFill>
                  <a:schemeClr val="tx1"/>
                </a:solidFill>
                <a:latin typeface="Arial" panose="020B0604020202020204" pitchFamily="34" charset="0"/>
              </a:defRPr>
            </a:lvl4pPr>
            <a:lvl5pPr algn="l">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eaLnBrk="0" hangingPunct="0">
              <a:spcBef>
                <a:spcPct val="130000"/>
              </a:spcBef>
              <a:buFontTx/>
              <a:buChar char="•"/>
            </a:pPr>
            <a:r>
              <a:rPr lang="tr-TR" altLang="en-US" sz="1400" dirty="0"/>
              <a:t>Age</a:t>
            </a:r>
            <a:endParaRPr lang="en-GB" altLang="en-US" sz="1400" dirty="0"/>
          </a:p>
        </p:txBody>
      </p:sp>
      <p:grpSp>
        <p:nvGrpSpPr>
          <p:cNvPr id="64" name="Group 26"/>
          <p:cNvGrpSpPr>
            <a:grpSpLocks/>
          </p:cNvGrpSpPr>
          <p:nvPr/>
        </p:nvGrpSpPr>
        <p:grpSpPr bwMode="auto">
          <a:xfrm>
            <a:off x="4233960" y="1147762"/>
            <a:ext cx="2424542" cy="109314"/>
            <a:chOff x="1050" y="1334"/>
            <a:chExt cx="1964" cy="66"/>
          </a:xfrm>
        </p:grpSpPr>
        <p:sp>
          <p:nvSpPr>
            <p:cNvPr id="65" name="AutoShape 27"/>
            <p:cNvSpPr>
              <a:spLocks noChangeArrowheads="1"/>
            </p:cNvSpPr>
            <p:nvPr/>
          </p:nvSpPr>
          <p:spPr bwMode="auto">
            <a:xfrm>
              <a:off x="1050" y="1334"/>
              <a:ext cx="1964" cy="66"/>
            </a:xfrm>
            <a:prstGeom prst="roundRect">
              <a:avLst>
                <a:gd name="adj" fmla="val 16667"/>
              </a:avLst>
            </a:prstGeom>
            <a:solidFill>
              <a:srgbClr val="004182"/>
            </a:solidFill>
            <a:ln w="6350">
              <a:solidFill>
                <a:srgbClr val="96969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altLang="en-US" sz="2400"/>
            </a:p>
          </p:txBody>
        </p:sp>
        <p:sp>
          <p:nvSpPr>
            <p:cNvPr id="66" name="AutoShape 28"/>
            <p:cNvSpPr>
              <a:spLocks noChangeArrowheads="1"/>
            </p:cNvSpPr>
            <p:nvPr/>
          </p:nvSpPr>
          <p:spPr bwMode="auto">
            <a:xfrm flipV="1">
              <a:off x="1074" y="1345"/>
              <a:ext cx="1922" cy="29"/>
            </a:xfrm>
            <a:prstGeom prst="roundRect">
              <a:avLst>
                <a:gd name="adj" fmla="val 16667"/>
              </a:avLst>
            </a:prstGeom>
            <a:gradFill rotWithShape="0">
              <a:gsLst>
                <a:gs pos="0">
                  <a:srgbClr val="FFFFFF"/>
                </a:gs>
                <a:gs pos="100000">
                  <a:srgbClr val="004182"/>
                </a:gs>
              </a:gsLst>
              <a:path path="shape">
                <a:fillToRect l="50000" t="50000" r="50000" b="50000"/>
              </a:path>
            </a:gradFill>
            <a:ln w="6350">
              <a:solidFill>
                <a:srgbClr val="96969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eaLnBrk="0" hangingPunct="0"/>
              <a:endParaRPr lang="en-US" altLang="en-US" sz="2400"/>
            </a:p>
          </p:txBody>
        </p:sp>
      </p:grpSp>
      <p:sp>
        <p:nvSpPr>
          <p:cNvPr id="67" name="AutoShape 29"/>
          <p:cNvSpPr>
            <a:spLocks noChangeArrowheads="1"/>
          </p:cNvSpPr>
          <p:nvPr/>
        </p:nvSpPr>
        <p:spPr bwMode="auto">
          <a:xfrm>
            <a:off x="6293377" y="1008062"/>
            <a:ext cx="136525" cy="365125"/>
          </a:xfrm>
          <a:prstGeom prst="moon">
            <a:avLst>
              <a:gd name="adj" fmla="val 50000"/>
            </a:avLst>
          </a:prstGeom>
          <a:solidFill>
            <a:srgbClr val="800000">
              <a:alpha val="95000"/>
            </a:srgbClr>
          </a:solidFill>
          <a:ln w="3175">
            <a:solidFill>
              <a:srgbClr val="004182"/>
            </a:solidFill>
            <a:miter lim="800000"/>
            <a:headEnd/>
            <a:tailEnd/>
          </a:ln>
          <a:effectLst>
            <a:outerShdw dist="35921" dir="2700000" algn="ctr" rotWithShape="0">
              <a:schemeClr val="tx1">
                <a:alpha val="50000"/>
              </a:schemeClr>
            </a:outerShdw>
          </a:effectLst>
        </p:spPr>
        <p:txBody>
          <a:bodyPr wrap="none" anchor="ctr"/>
          <a:lstStyle/>
          <a:p>
            <a:endParaRPr lang="en-US"/>
          </a:p>
        </p:txBody>
      </p:sp>
      <p:grpSp>
        <p:nvGrpSpPr>
          <p:cNvPr id="68" name="Group 30"/>
          <p:cNvGrpSpPr>
            <a:grpSpLocks/>
          </p:cNvGrpSpPr>
          <p:nvPr/>
        </p:nvGrpSpPr>
        <p:grpSpPr bwMode="auto">
          <a:xfrm>
            <a:off x="4233960" y="1482595"/>
            <a:ext cx="2424542" cy="109313"/>
            <a:chOff x="1050" y="1334"/>
            <a:chExt cx="1964" cy="66"/>
          </a:xfrm>
        </p:grpSpPr>
        <p:sp>
          <p:nvSpPr>
            <p:cNvPr id="69" name="AutoShape 31"/>
            <p:cNvSpPr>
              <a:spLocks noChangeArrowheads="1"/>
            </p:cNvSpPr>
            <p:nvPr/>
          </p:nvSpPr>
          <p:spPr bwMode="auto">
            <a:xfrm>
              <a:off x="1050" y="1334"/>
              <a:ext cx="1964" cy="66"/>
            </a:xfrm>
            <a:prstGeom prst="roundRect">
              <a:avLst>
                <a:gd name="adj" fmla="val 16667"/>
              </a:avLst>
            </a:prstGeom>
            <a:solidFill>
              <a:srgbClr val="004182"/>
            </a:solidFill>
            <a:ln w="6350">
              <a:solidFill>
                <a:srgbClr val="96969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altLang="en-US" sz="2400"/>
            </a:p>
          </p:txBody>
        </p:sp>
        <p:sp>
          <p:nvSpPr>
            <p:cNvPr id="71" name="AutoShape 32"/>
            <p:cNvSpPr>
              <a:spLocks noChangeArrowheads="1"/>
            </p:cNvSpPr>
            <p:nvPr/>
          </p:nvSpPr>
          <p:spPr bwMode="auto">
            <a:xfrm flipV="1">
              <a:off x="1074" y="1345"/>
              <a:ext cx="1922" cy="29"/>
            </a:xfrm>
            <a:prstGeom prst="roundRect">
              <a:avLst>
                <a:gd name="adj" fmla="val 16667"/>
              </a:avLst>
            </a:prstGeom>
            <a:gradFill rotWithShape="0">
              <a:gsLst>
                <a:gs pos="0">
                  <a:srgbClr val="FFFFFF"/>
                </a:gs>
                <a:gs pos="100000">
                  <a:srgbClr val="004182"/>
                </a:gs>
              </a:gsLst>
              <a:path path="shape">
                <a:fillToRect l="50000" t="50000" r="50000" b="50000"/>
              </a:path>
            </a:gradFill>
            <a:ln w="6350">
              <a:solidFill>
                <a:srgbClr val="96969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eaLnBrk="0" hangingPunct="0"/>
              <a:endParaRPr lang="en-US" altLang="en-US" sz="2400"/>
            </a:p>
          </p:txBody>
        </p:sp>
      </p:grpSp>
      <p:sp>
        <p:nvSpPr>
          <p:cNvPr id="72" name="AutoShape 33"/>
          <p:cNvSpPr>
            <a:spLocks noChangeArrowheads="1"/>
          </p:cNvSpPr>
          <p:nvPr/>
        </p:nvSpPr>
        <p:spPr bwMode="auto">
          <a:xfrm>
            <a:off x="5639927" y="1342895"/>
            <a:ext cx="136525" cy="365125"/>
          </a:xfrm>
          <a:prstGeom prst="moon">
            <a:avLst>
              <a:gd name="adj" fmla="val 50000"/>
            </a:avLst>
          </a:prstGeom>
          <a:solidFill>
            <a:srgbClr val="800000">
              <a:alpha val="95000"/>
            </a:srgbClr>
          </a:solidFill>
          <a:ln w="3175">
            <a:solidFill>
              <a:srgbClr val="004182"/>
            </a:solidFill>
            <a:miter lim="800000"/>
            <a:headEnd/>
            <a:tailEnd/>
          </a:ln>
          <a:effectLst>
            <a:outerShdw dist="35921" dir="2700000" algn="ctr" rotWithShape="0">
              <a:schemeClr val="tx1">
                <a:alpha val="50000"/>
              </a:schemeClr>
            </a:outerShdw>
          </a:effectLst>
        </p:spPr>
        <p:txBody>
          <a:bodyPr wrap="none" anchor="ctr"/>
          <a:lstStyle/>
          <a:p>
            <a:endParaRPr lang="en-US"/>
          </a:p>
        </p:txBody>
      </p:sp>
      <p:grpSp>
        <p:nvGrpSpPr>
          <p:cNvPr id="73" name="Group 34"/>
          <p:cNvGrpSpPr>
            <a:grpSpLocks/>
          </p:cNvGrpSpPr>
          <p:nvPr/>
        </p:nvGrpSpPr>
        <p:grpSpPr bwMode="auto">
          <a:xfrm>
            <a:off x="4233960" y="1801795"/>
            <a:ext cx="2424542" cy="109314"/>
            <a:chOff x="1050" y="1334"/>
            <a:chExt cx="1964" cy="66"/>
          </a:xfrm>
        </p:grpSpPr>
        <p:sp>
          <p:nvSpPr>
            <p:cNvPr id="82" name="AutoShape 35"/>
            <p:cNvSpPr>
              <a:spLocks noChangeArrowheads="1"/>
            </p:cNvSpPr>
            <p:nvPr/>
          </p:nvSpPr>
          <p:spPr bwMode="auto">
            <a:xfrm>
              <a:off x="1050" y="1334"/>
              <a:ext cx="1964" cy="66"/>
            </a:xfrm>
            <a:prstGeom prst="roundRect">
              <a:avLst>
                <a:gd name="adj" fmla="val 16667"/>
              </a:avLst>
            </a:prstGeom>
            <a:solidFill>
              <a:srgbClr val="004182"/>
            </a:solidFill>
            <a:ln w="6350">
              <a:solidFill>
                <a:srgbClr val="96969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altLang="en-US" sz="2400"/>
            </a:p>
          </p:txBody>
        </p:sp>
        <p:sp>
          <p:nvSpPr>
            <p:cNvPr id="83" name="AutoShape 36"/>
            <p:cNvSpPr>
              <a:spLocks noChangeArrowheads="1"/>
            </p:cNvSpPr>
            <p:nvPr/>
          </p:nvSpPr>
          <p:spPr bwMode="auto">
            <a:xfrm flipV="1">
              <a:off x="1074" y="1345"/>
              <a:ext cx="1922" cy="29"/>
            </a:xfrm>
            <a:prstGeom prst="roundRect">
              <a:avLst>
                <a:gd name="adj" fmla="val 16667"/>
              </a:avLst>
            </a:prstGeom>
            <a:gradFill rotWithShape="0">
              <a:gsLst>
                <a:gs pos="0">
                  <a:srgbClr val="FFFFFF"/>
                </a:gs>
                <a:gs pos="100000">
                  <a:srgbClr val="004182"/>
                </a:gs>
              </a:gsLst>
              <a:path path="shape">
                <a:fillToRect l="50000" t="50000" r="50000" b="50000"/>
              </a:path>
            </a:gradFill>
            <a:ln w="6350">
              <a:solidFill>
                <a:srgbClr val="96969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eaLnBrk="0" hangingPunct="0"/>
              <a:endParaRPr lang="en-US" altLang="en-US" sz="2400"/>
            </a:p>
          </p:txBody>
        </p:sp>
      </p:grpSp>
      <p:sp>
        <p:nvSpPr>
          <p:cNvPr id="84" name="AutoShape 37"/>
          <p:cNvSpPr>
            <a:spLocks noChangeArrowheads="1"/>
          </p:cNvSpPr>
          <p:nvPr/>
        </p:nvSpPr>
        <p:spPr bwMode="auto">
          <a:xfrm>
            <a:off x="5395452" y="1662095"/>
            <a:ext cx="136525" cy="365125"/>
          </a:xfrm>
          <a:prstGeom prst="moon">
            <a:avLst>
              <a:gd name="adj" fmla="val 50000"/>
            </a:avLst>
          </a:prstGeom>
          <a:solidFill>
            <a:srgbClr val="800000">
              <a:alpha val="95000"/>
            </a:srgbClr>
          </a:solidFill>
          <a:ln w="3175">
            <a:solidFill>
              <a:srgbClr val="004182"/>
            </a:solidFill>
            <a:miter lim="800000"/>
            <a:headEnd/>
            <a:tailEnd/>
          </a:ln>
          <a:effectLst>
            <a:outerShdw dist="35921" dir="2700000" algn="ctr" rotWithShape="0">
              <a:schemeClr val="tx1">
                <a:alpha val="50000"/>
              </a:schemeClr>
            </a:outerShdw>
          </a:effectLst>
        </p:spPr>
        <p:txBody>
          <a:bodyPr wrap="none" anchor="ctr"/>
          <a:lstStyle/>
          <a:p>
            <a:endParaRPr lang="en-US"/>
          </a:p>
        </p:txBody>
      </p:sp>
      <p:grpSp>
        <p:nvGrpSpPr>
          <p:cNvPr id="85" name="Group 38"/>
          <p:cNvGrpSpPr>
            <a:grpSpLocks/>
          </p:cNvGrpSpPr>
          <p:nvPr/>
        </p:nvGrpSpPr>
        <p:grpSpPr bwMode="auto">
          <a:xfrm>
            <a:off x="4233960" y="2139595"/>
            <a:ext cx="2424542" cy="109313"/>
            <a:chOff x="1050" y="1334"/>
            <a:chExt cx="1964" cy="66"/>
          </a:xfrm>
        </p:grpSpPr>
        <p:sp>
          <p:nvSpPr>
            <p:cNvPr id="86" name="AutoShape 39"/>
            <p:cNvSpPr>
              <a:spLocks noChangeArrowheads="1"/>
            </p:cNvSpPr>
            <p:nvPr/>
          </p:nvSpPr>
          <p:spPr bwMode="auto">
            <a:xfrm>
              <a:off x="1050" y="1334"/>
              <a:ext cx="1964" cy="66"/>
            </a:xfrm>
            <a:prstGeom prst="roundRect">
              <a:avLst>
                <a:gd name="adj" fmla="val 16667"/>
              </a:avLst>
            </a:prstGeom>
            <a:solidFill>
              <a:srgbClr val="004182"/>
            </a:solidFill>
            <a:ln w="6350">
              <a:solidFill>
                <a:srgbClr val="96969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altLang="en-US" sz="2400"/>
            </a:p>
          </p:txBody>
        </p:sp>
        <p:sp>
          <p:nvSpPr>
            <p:cNvPr id="87" name="AutoShape 40"/>
            <p:cNvSpPr>
              <a:spLocks noChangeArrowheads="1"/>
            </p:cNvSpPr>
            <p:nvPr/>
          </p:nvSpPr>
          <p:spPr bwMode="auto">
            <a:xfrm flipV="1">
              <a:off x="1074" y="1345"/>
              <a:ext cx="1922" cy="29"/>
            </a:xfrm>
            <a:prstGeom prst="roundRect">
              <a:avLst>
                <a:gd name="adj" fmla="val 16667"/>
              </a:avLst>
            </a:prstGeom>
            <a:gradFill rotWithShape="0">
              <a:gsLst>
                <a:gs pos="0">
                  <a:srgbClr val="FFFFFF"/>
                </a:gs>
                <a:gs pos="100000">
                  <a:srgbClr val="004182"/>
                </a:gs>
              </a:gsLst>
              <a:path path="shape">
                <a:fillToRect l="50000" t="50000" r="50000" b="50000"/>
              </a:path>
            </a:gradFill>
            <a:ln w="6350">
              <a:solidFill>
                <a:srgbClr val="96969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eaLnBrk="0" hangingPunct="0"/>
              <a:endParaRPr lang="en-US" altLang="en-US" sz="2400"/>
            </a:p>
          </p:txBody>
        </p:sp>
      </p:grpSp>
      <p:sp>
        <p:nvSpPr>
          <p:cNvPr id="88" name="AutoShape 41"/>
          <p:cNvSpPr>
            <a:spLocks noChangeArrowheads="1"/>
          </p:cNvSpPr>
          <p:nvPr/>
        </p:nvSpPr>
        <p:spPr bwMode="auto">
          <a:xfrm>
            <a:off x="4670322" y="1999895"/>
            <a:ext cx="138113" cy="366712"/>
          </a:xfrm>
          <a:prstGeom prst="moon">
            <a:avLst>
              <a:gd name="adj" fmla="val 50000"/>
            </a:avLst>
          </a:prstGeom>
          <a:solidFill>
            <a:srgbClr val="800000">
              <a:alpha val="95000"/>
            </a:srgbClr>
          </a:solidFill>
          <a:ln w="3175">
            <a:solidFill>
              <a:srgbClr val="004182"/>
            </a:solidFill>
            <a:miter lim="800000"/>
            <a:headEnd/>
            <a:tailEnd/>
          </a:ln>
          <a:effectLst>
            <a:outerShdw dist="35921" dir="2700000" algn="ctr" rotWithShape="0">
              <a:schemeClr val="tx1">
                <a:alpha val="50000"/>
              </a:schemeClr>
            </a:outerShdw>
          </a:effectLst>
        </p:spPr>
        <p:txBody>
          <a:bodyPr wrap="none" anchor="ctr"/>
          <a:lstStyle/>
          <a:p>
            <a:endParaRPr lang="en-US"/>
          </a:p>
        </p:txBody>
      </p:sp>
      <p:grpSp>
        <p:nvGrpSpPr>
          <p:cNvPr id="89" name="Group 42"/>
          <p:cNvGrpSpPr>
            <a:grpSpLocks/>
          </p:cNvGrpSpPr>
          <p:nvPr/>
        </p:nvGrpSpPr>
        <p:grpSpPr bwMode="auto">
          <a:xfrm>
            <a:off x="4233960" y="2560507"/>
            <a:ext cx="2424542" cy="109314"/>
            <a:chOff x="1050" y="1334"/>
            <a:chExt cx="1964" cy="66"/>
          </a:xfrm>
        </p:grpSpPr>
        <p:sp>
          <p:nvSpPr>
            <p:cNvPr id="90" name="AutoShape 43"/>
            <p:cNvSpPr>
              <a:spLocks noChangeArrowheads="1"/>
            </p:cNvSpPr>
            <p:nvPr/>
          </p:nvSpPr>
          <p:spPr bwMode="auto">
            <a:xfrm>
              <a:off x="1050" y="1334"/>
              <a:ext cx="1964" cy="66"/>
            </a:xfrm>
            <a:prstGeom prst="roundRect">
              <a:avLst>
                <a:gd name="adj" fmla="val 16667"/>
              </a:avLst>
            </a:prstGeom>
            <a:solidFill>
              <a:srgbClr val="004182"/>
            </a:solidFill>
            <a:ln w="6350">
              <a:solidFill>
                <a:srgbClr val="96969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altLang="en-US" sz="2400"/>
            </a:p>
          </p:txBody>
        </p:sp>
        <p:sp>
          <p:nvSpPr>
            <p:cNvPr id="91" name="AutoShape 44"/>
            <p:cNvSpPr>
              <a:spLocks noChangeArrowheads="1"/>
            </p:cNvSpPr>
            <p:nvPr/>
          </p:nvSpPr>
          <p:spPr bwMode="auto">
            <a:xfrm flipV="1">
              <a:off x="1074" y="1345"/>
              <a:ext cx="1922" cy="29"/>
            </a:xfrm>
            <a:prstGeom prst="roundRect">
              <a:avLst>
                <a:gd name="adj" fmla="val 16667"/>
              </a:avLst>
            </a:prstGeom>
            <a:gradFill rotWithShape="0">
              <a:gsLst>
                <a:gs pos="0">
                  <a:srgbClr val="FFFFFF"/>
                </a:gs>
                <a:gs pos="100000">
                  <a:srgbClr val="004182"/>
                </a:gs>
              </a:gsLst>
              <a:path path="shape">
                <a:fillToRect l="50000" t="50000" r="50000" b="50000"/>
              </a:path>
            </a:gradFill>
            <a:ln w="6350">
              <a:solidFill>
                <a:srgbClr val="96969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eaLnBrk="0" hangingPunct="0"/>
              <a:endParaRPr lang="en-US" altLang="en-US" sz="2400"/>
            </a:p>
          </p:txBody>
        </p:sp>
      </p:grpSp>
      <p:sp>
        <p:nvSpPr>
          <p:cNvPr id="92" name="AutoShape 45"/>
          <p:cNvSpPr>
            <a:spLocks noChangeArrowheads="1"/>
          </p:cNvSpPr>
          <p:nvPr/>
        </p:nvSpPr>
        <p:spPr bwMode="auto">
          <a:xfrm>
            <a:off x="4481052" y="2409695"/>
            <a:ext cx="138113" cy="365125"/>
          </a:xfrm>
          <a:prstGeom prst="moon">
            <a:avLst>
              <a:gd name="adj" fmla="val 50000"/>
            </a:avLst>
          </a:prstGeom>
          <a:solidFill>
            <a:srgbClr val="800000">
              <a:alpha val="95000"/>
            </a:srgbClr>
          </a:solidFill>
          <a:ln w="3175">
            <a:solidFill>
              <a:srgbClr val="004182"/>
            </a:solidFill>
            <a:miter lim="800000"/>
            <a:headEnd/>
            <a:tailEnd/>
          </a:ln>
          <a:effectLst>
            <a:outerShdw dist="35921" dir="2700000" algn="ctr" rotWithShape="0">
              <a:schemeClr val="tx1">
                <a:alpha val="50000"/>
              </a:schemeClr>
            </a:outerShdw>
          </a:effectLst>
        </p:spPr>
        <p:txBody>
          <a:bodyPr wrap="none" anchor="ctr"/>
          <a:lstStyle/>
          <a:p>
            <a:endParaRPr lang="en-US"/>
          </a:p>
        </p:txBody>
      </p:sp>
      <p:grpSp>
        <p:nvGrpSpPr>
          <p:cNvPr id="93" name="Group 46"/>
          <p:cNvGrpSpPr>
            <a:grpSpLocks/>
          </p:cNvGrpSpPr>
          <p:nvPr/>
        </p:nvGrpSpPr>
        <p:grpSpPr bwMode="auto">
          <a:xfrm>
            <a:off x="4233960" y="2928807"/>
            <a:ext cx="2424542" cy="110995"/>
            <a:chOff x="1050" y="1334"/>
            <a:chExt cx="1964" cy="66"/>
          </a:xfrm>
        </p:grpSpPr>
        <p:sp>
          <p:nvSpPr>
            <p:cNvPr id="94" name="AutoShape 47"/>
            <p:cNvSpPr>
              <a:spLocks noChangeArrowheads="1"/>
            </p:cNvSpPr>
            <p:nvPr/>
          </p:nvSpPr>
          <p:spPr bwMode="auto">
            <a:xfrm>
              <a:off x="1050" y="1334"/>
              <a:ext cx="1964" cy="66"/>
            </a:xfrm>
            <a:prstGeom prst="roundRect">
              <a:avLst>
                <a:gd name="adj" fmla="val 16667"/>
              </a:avLst>
            </a:prstGeom>
            <a:solidFill>
              <a:srgbClr val="004182"/>
            </a:solidFill>
            <a:ln w="6350">
              <a:solidFill>
                <a:srgbClr val="96969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altLang="en-US" sz="2400"/>
            </a:p>
          </p:txBody>
        </p:sp>
        <p:sp>
          <p:nvSpPr>
            <p:cNvPr id="95" name="AutoShape 48"/>
            <p:cNvSpPr>
              <a:spLocks noChangeArrowheads="1"/>
            </p:cNvSpPr>
            <p:nvPr/>
          </p:nvSpPr>
          <p:spPr bwMode="auto">
            <a:xfrm flipV="1">
              <a:off x="1074" y="1345"/>
              <a:ext cx="1922" cy="29"/>
            </a:xfrm>
            <a:prstGeom prst="roundRect">
              <a:avLst>
                <a:gd name="adj" fmla="val 16667"/>
              </a:avLst>
            </a:prstGeom>
            <a:gradFill rotWithShape="0">
              <a:gsLst>
                <a:gs pos="0">
                  <a:srgbClr val="FFFFFF"/>
                </a:gs>
                <a:gs pos="100000">
                  <a:srgbClr val="004182"/>
                </a:gs>
              </a:gsLst>
              <a:path path="shape">
                <a:fillToRect l="50000" t="50000" r="50000" b="50000"/>
              </a:path>
            </a:gradFill>
            <a:ln w="6350">
              <a:solidFill>
                <a:srgbClr val="96969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eaLnBrk="0" hangingPunct="0"/>
              <a:endParaRPr lang="en-US" altLang="en-US" sz="2400"/>
            </a:p>
          </p:txBody>
        </p:sp>
      </p:grpSp>
      <p:sp>
        <p:nvSpPr>
          <p:cNvPr id="96" name="AutoShape 49"/>
          <p:cNvSpPr>
            <a:spLocks noChangeArrowheads="1"/>
          </p:cNvSpPr>
          <p:nvPr/>
        </p:nvSpPr>
        <p:spPr bwMode="auto">
          <a:xfrm>
            <a:off x="4495800" y="2790695"/>
            <a:ext cx="136525" cy="365125"/>
          </a:xfrm>
          <a:prstGeom prst="moon">
            <a:avLst>
              <a:gd name="adj" fmla="val 50000"/>
            </a:avLst>
          </a:prstGeom>
          <a:solidFill>
            <a:srgbClr val="800000">
              <a:alpha val="95000"/>
            </a:srgbClr>
          </a:solidFill>
          <a:ln w="3175">
            <a:solidFill>
              <a:srgbClr val="004182"/>
            </a:solidFill>
            <a:miter lim="800000"/>
            <a:headEnd/>
            <a:tailEnd/>
          </a:ln>
          <a:effectLst>
            <a:outerShdw dist="35921" dir="2700000" algn="ctr" rotWithShape="0">
              <a:schemeClr val="tx1">
                <a:alpha val="50000"/>
              </a:schemeClr>
            </a:outerShdw>
          </a:effectLst>
        </p:spPr>
        <p:txBody>
          <a:bodyPr wrap="none" anchor="ctr"/>
          <a:lstStyle/>
          <a:p>
            <a:endParaRPr lang="en-US"/>
          </a:p>
        </p:txBody>
      </p:sp>
      <p:sp>
        <p:nvSpPr>
          <p:cNvPr id="97" name="Rectangle 50"/>
          <p:cNvSpPr>
            <a:spLocks noChangeArrowheads="1"/>
          </p:cNvSpPr>
          <p:nvPr/>
        </p:nvSpPr>
        <p:spPr bwMode="auto">
          <a:xfrm>
            <a:off x="7411052" y="1815274"/>
            <a:ext cx="1600200" cy="1675158"/>
          </a:xfrm>
          <a:prstGeom prst="rect">
            <a:avLst/>
          </a:prstGeom>
          <a:solidFill>
            <a:srgbClr val="EAEAEA"/>
          </a:solidFill>
          <a:ln w="6350" algn="ctr">
            <a:solidFill>
              <a:srgbClr val="000000"/>
            </a:solidFill>
            <a:miter lim="800000"/>
            <a:headEnd/>
            <a:tailEnd/>
          </a:ln>
          <a:effectLst/>
          <a:extLst>
            <a:ext uri="{AF507438-7753-43E0-B8FC-AC1667EBCBE1}">
              <a14:hiddenEffects xmlns:a14="http://schemas.microsoft.com/office/drawing/2010/main">
                <a:effectLst>
                  <a:outerShdw dist="71842" dir="2700000" algn="ctr" rotWithShape="0">
                    <a:srgbClr val="A3A4B7"/>
                  </a:outerShdw>
                </a:effectLst>
              </a14:hiddenEffects>
            </a:ext>
          </a:extLst>
        </p:spPr>
        <p:txBody>
          <a:bodyPr lIns="136525" tIns="92075" rIns="136525" bIns="92075" anchor="b" anchorCtr="1"/>
          <a:lstStyle/>
          <a:p>
            <a:r>
              <a:rPr lang="tr-TR" altLang="en-US" sz="1400" b="1" i="1" dirty="0">
                <a:solidFill>
                  <a:srgbClr val="000000"/>
                </a:solidFill>
              </a:rPr>
              <a:t>Age, </a:t>
            </a:r>
            <a:r>
              <a:rPr lang="tr-TR" altLang="en-US" sz="1400" b="1" i="1" dirty="0" err="1">
                <a:solidFill>
                  <a:srgbClr val="000000"/>
                </a:solidFill>
              </a:rPr>
              <a:t>Kilometer</a:t>
            </a:r>
            <a:r>
              <a:rPr lang="tr-TR" altLang="en-US" sz="1400" b="1" i="1" dirty="0">
                <a:solidFill>
                  <a:srgbClr val="000000"/>
                </a:solidFill>
              </a:rPr>
              <a:t> and Engine </a:t>
            </a:r>
            <a:r>
              <a:rPr lang="tr-TR" altLang="en-US" sz="1400" b="1" i="1" dirty="0" err="1">
                <a:solidFill>
                  <a:srgbClr val="000000"/>
                </a:solidFill>
              </a:rPr>
              <a:t>Power</a:t>
            </a:r>
            <a:r>
              <a:rPr lang="tr-TR" altLang="en-US" sz="1400" b="1" i="1" dirty="0">
                <a:solidFill>
                  <a:srgbClr val="000000"/>
                </a:solidFill>
              </a:rPr>
              <a:t> </a:t>
            </a:r>
            <a:r>
              <a:rPr lang="tr-TR" altLang="en-US" sz="1400" b="1" i="1" dirty="0" err="1">
                <a:solidFill>
                  <a:srgbClr val="000000"/>
                </a:solidFill>
              </a:rPr>
              <a:t>are</a:t>
            </a:r>
            <a:r>
              <a:rPr lang="tr-TR" altLang="en-US" sz="1400" b="1" i="1" dirty="0">
                <a:solidFill>
                  <a:srgbClr val="000000"/>
                </a:solidFill>
              </a:rPr>
              <a:t> </a:t>
            </a:r>
            <a:r>
              <a:rPr lang="tr-TR" altLang="en-US" sz="1400" b="1" i="1" dirty="0" err="1">
                <a:solidFill>
                  <a:srgbClr val="000000"/>
                </a:solidFill>
              </a:rPr>
              <a:t>the</a:t>
            </a:r>
            <a:r>
              <a:rPr lang="tr-TR" altLang="en-US" sz="1400" b="1" i="1" dirty="0">
                <a:solidFill>
                  <a:srgbClr val="000000"/>
                </a:solidFill>
              </a:rPr>
              <a:t> </a:t>
            </a:r>
            <a:r>
              <a:rPr lang="tr-TR" altLang="en-US" sz="1400" b="1" i="1" dirty="0" err="1">
                <a:solidFill>
                  <a:srgbClr val="000000"/>
                </a:solidFill>
              </a:rPr>
              <a:t>most</a:t>
            </a:r>
            <a:r>
              <a:rPr lang="tr-TR" altLang="en-US" sz="1400" b="1" i="1" dirty="0">
                <a:solidFill>
                  <a:srgbClr val="000000"/>
                </a:solidFill>
              </a:rPr>
              <a:t> </a:t>
            </a:r>
            <a:r>
              <a:rPr lang="tr-TR" altLang="en-US" sz="1400" b="1" i="1" dirty="0" err="1">
                <a:solidFill>
                  <a:srgbClr val="000000"/>
                </a:solidFill>
              </a:rPr>
              <a:t>important</a:t>
            </a:r>
            <a:r>
              <a:rPr lang="tr-TR" altLang="en-US" sz="1400" b="1" i="1" dirty="0">
                <a:solidFill>
                  <a:srgbClr val="000000"/>
                </a:solidFill>
              </a:rPr>
              <a:t> </a:t>
            </a:r>
            <a:r>
              <a:rPr lang="tr-TR" altLang="en-US" sz="1400" b="1" i="1" dirty="0" err="1">
                <a:solidFill>
                  <a:srgbClr val="000000"/>
                </a:solidFill>
              </a:rPr>
              <a:t>factors</a:t>
            </a:r>
            <a:r>
              <a:rPr lang="tr-TR" altLang="en-US" sz="1400" b="1" i="1" dirty="0">
                <a:solidFill>
                  <a:srgbClr val="000000"/>
                </a:solidFill>
              </a:rPr>
              <a:t> </a:t>
            </a:r>
            <a:r>
              <a:rPr lang="tr-TR" altLang="en-US" sz="1400" b="1" i="1" dirty="0" err="1">
                <a:solidFill>
                  <a:srgbClr val="000000"/>
                </a:solidFill>
              </a:rPr>
              <a:t>that</a:t>
            </a:r>
            <a:r>
              <a:rPr lang="tr-TR" altLang="en-US" sz="1400" b="1" i="1" dirty="0">
                <a:solidFill>
                  <a:srgbClr val="000000"/>
                </a:solidFill>
              </a:rPr>
              <a:t> </a:t>
            </a:r>
            <a:r>
              <a:rPr lang="tr-TR" altLang="en-US" sz="1400" b="1" i="1" dirty="0" err="1">
                <a:solidFill>
                  <a:srgbClr val="000000"/>
                </a:solidFill>
              </a:rPr>
              <a:t>explains</a:t>
            </a:r>
            <a:r>
              <a:rPr lang="tr-TR" altLang="en-US" sz="1400" b="1" i="1" dirty="0">
                <a:solidFill>
                  <a:srgbClr val="000000"/>
                </a:solidFill>
              </a:rPr>
              <a:t> </a:t>
            </a:r>
            <a:r>
              <a:rPr lang="tr-TR" altLang="en-US" sz="1400" b="1" i="1" dirty="0" err="1">
                <a:solidFill>
                  <a:srgbClr val="000000"/>
                </a:solidFill>
              </a:rPr>
              <a:t>second</a:t>
            </a:r>
            <a:r>
              <a:rPr lang="tr-TR" altLang="en-US" sz="1400" b="1" i="1" dirty="0">
                <a:solidFill>
                  <a:srgbClr val="000000"/>
                </a:solidFill>
              </a:rPr>
              <a:t> </a:t>
            </a:r>
            <a:r>
              <a:rPr lang="tr-TR" altLang="en-US" sz="1400" b="1" i="1" dirty="0" err="1">
                <a:solidFill>
                  <a:srgbClr val="000000"/>
                </a:solidFill>
              </a:rPr>
              <a:t>hand</a:t>
            </a:r>
            <a:r>
              <a:rPr lang="tr-TR" altLang="en-US" sz="1400" b="1" i="1" dirty="0">
                <a:solidFill>
                  <a:srgbClr val="000000"/>
                </a:solidFill>
              </a:rPr>
              <a:t> car </a:t>
            </a:r>
            <a:r>
              <a:rPr lang="tr-TR" altLang="en-US" sz="1400" b="1" i="1" dirty="0" err="1">
                <a:solidFill>
                  <a:srgbClr val="000000"/>
                </a:solidFill>
              </a:rPr>
              <a:t>price</a:t>
            </a:r>
            <a:r>
              <a:rPr lang="tr-TR" altLang="en-US" sz="1400" b="1" i="1" dirty="0">
                <a:solidFill>
                  <a:srgbClr val="000000"/>
                </a:solidFill>
              </a:rPr>
              <a:t> </a:t>
            </a:r>
            <a:endParaRPr lang="en-US" altLang="en-US" sz="1400" b="1" i="1" dirty="0">
              <a:solidFill>
                <a:srgbClr val="000000"/>
              </a:solidFill>
            </a:endParaRPr>
          </a:p>
        </p:txBody>
      </p:sp>
      <p:sp>
        <p:nvSpPr>
          <p:cNvPr id="98" name="Text Box 51"/>
          <p:cNvSpPr txBox="1">
            <a:spLocks noChangeArrowheads="1"/>
          </p:cNvSpPr>
          <p:nvPr/>
        </p:nvSpPr>
        <p:spPr bwMode="auto">
          <a:xfrm>
            <a:off x="2961848" y="1363761"/>
            <a:ext cx="1936750" cy="307777"/>
          </a:xfrm>
          <a:prstGeom prst="rect">
            <a:avLst/>
          </a:prstGeom>
          <a:noFill/>
          <a:ln>
            <a:noFill/>
          </a:ln>
          <a:effectLst/>
          <a:extLst>
            <a:ext uri="{909E8E84-426E-40DD-AFC4-6F175D3DCCD1}">
              <a14:hiddenFill xmlns:a14="http://schemas.microsoft.com/office/drawing/2010/main">
                <a:solidFill>
                  <a:srgbClr val="009BCC"/>
                </a:solidFill>
              </a14:hiddenFill>
            </a:ext>
            <a:ext uri="{91240B29-F687-4F45-9708-019B960494DF}">
              <a14:hiddenLine xmlns:a14="http://schemas.microsoft.com/office/drawing/2010/main" w="9525">
                <a:solidFill>
                  <a:srgbClr val="00418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15888" indent="-115888" algn="l">
              <a:defRPr>
                <a:solidFill>
                  <a:schemeClr val="tx1"/>
                </a:solidFill>
                <a:latin typeface="Arial" panose="020B0604020202020204" pitchFamily="34" charset="0"/>
              </a:defRPr>
            </a:lvl1pPr>
            <a:lvl2pPr algn="l">
              <a:defRPr>
                <a:solidFill>
                  <a:schemeClr val="tx1"/>
                </a:solidFill>
                <a:latin typeface="Arial" panose="020B0604020202020204" pitchFamily="34" charset="0"/>
              </a:defRPr>
            </a:lvl2pPr>
            <a:lvl3pPr algn="l">
              <a:defRPr>
                <a:solidFill>
                  <a:schemeClr val="tx1"/>
                </a:solidFill>
                <a:latin typeface="Arial" panose="020B0604020202020204" pitchFamily="34" charset="0"/>
              </a:defRPr>
            </a:lvl3pPr>
            <a:lvl4pPr algn="l">
              <a:defRPr>
                <a:solidFill>
                  <a:schemeClr val="tx1"/>
                </a:solidFill>
                <a:latin typeface="Arial" panose="020B0604020202020204" pitchFamily="34" charset="0"/>
              </a:defRPr>
            </a:lvl4pPr>
            <a:lvl5pPr algn="l">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eaLnBrk="0" hangingPunct="0">
              <a:spcBef>
                <a:spcPct val="130000"/>
              </a:spcBef>
              <a:buFontTx/>
              <a:buChar char="•"/>
            </a:pPr>
            <a:r>
              <a:rPr lang="en-GB" altLang="en-US" sz="1400" dirty="0" err="1"/>
              <a:t>Kilometer</a:t>
            </a:r>
            <a:endParaRPr lang="tr-TR" altLang="en-US" sz="1400" dirty="0"/>
          </a:p>
        </p:txBody>
      </p:sp>
      <p:sp>
        <p:nvSpPr>
          <p:cNvPr id="103" name="Text Box 56"/>
          <p:cNvSpPr txBox="1">
            <a:spLocks noChangeArrowheads="1"/>
          </p:cNvSpPr>
          <p:nvPr/>
        </p:nvSpPr>
        <p:spPr bwMode="auto">
          <a:xfrm>
            <a:off x="3527112" y="576748"/>
            <a:ext cx="766762"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lgn="l">
              <a:lnSpc>
                <a:spcPct val="90000"/>
              </a:lnSpc>
            </a:pPr>
            <a:r>
              <a:rPr lang="en-US" altLang="en-US" sz="1000" b="1" dirty="0"/>
              <a:t>Least</a:t>
            </a:r>
            <a:br>
              <a:rPr lang="en-US" altLang="en-US" sz="1000" b="1" dirty="0"/>
            </a:br>
            <a:r>
              <a:rPr lang="en-US" altLang="en-US" sz="1000" b="1" dirty="0"/>
              <a:t>Important</a:t>
            </a:r>
          </a:p>
        </p:txBody>
      </p:sp>
      <p:sp>
        <p:nvSpPr>
          <p:cNvPr id="104" name="Text Box 57"/>
          <p:cNvSpPr txBox="1">
            <a:spLocks noChangeArrowheads="1"/>
          </p:cNvSpPr>
          <p:nvPr/>
        </p:nvSpPr>
        <p:spPr bwMode="auto">
          <a:xfrm>
            <a:off x="6865717" y="515821"/>
            <a:ext cx="766762"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lgn="l">
              <a:lnSpc>
                <a:spcPct val="90000"/>
              </a:lnSpc>
            </a:pPr>
            <a:r>
              <a:rPr lang="en-US" altLang="en-US" sz="1000" b="1" dirty="0"/>
              <a:t>Most </a:t>
            </a:r>
            <a:br>
              <a:rPr lang="en-US" altLang="en-US" sz="1000" b="1" dirty="0"/>
            </a:br>
            <a:r>
              <a:rPr lang="en-US" altLang="en-US" sz="1000" b="1" dirty="0"/>
              <a:t>Important</a:t>
            </a:r>
          </a:p>
        </p:txBody>
      </p:sp>
      <p:sp>
        <p:nvSpPr>
          <p:cNvPr id="107" name="Oval 15"/>
          <p:cNvSpPr>
            <a:spLocks noChangeArrowheads="1"/>
          </p:cNvSpPr>
          <p:nvPr/>
        </p:nvSpPr>
        <p:spPr bwMode="auto">
          <a:xfrm>
            <a:off x="4233960" y="653665"/>
            <a:ext cx="222250" cy="228600"/>
          </a:xfrm>
          <a:prstGeom prst="ellipse">
            <a:avLst/>
          </a:prstGeom>
          <a:solidFill>
            <a:srgbClr val="FFFF99"/>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109" name="Line 10"/>
          <p:cNvSpPr>
            <a:spLocks noChangeShapeType="1"/>
          </p:cNvSpPr>
          <p:nvPr/>
        </p:nvSpPr>
        <p:spPr bwMode="auto">
          <a:xfrm flipH="1">
            <a:off x="4339486" y="594925"/>
            <a:ext cx="3914" cy="4387910"/>
          </a:xfrm>
          <a:prstGeom prst="line">
            <a:avLst/>
          </a:prstGeom>
          <a:noFill/>
          <a:ln w="31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 name="Text Box 51"/>
          <p:cNvSpPr txBox="1">
            <a:spLocks noChangeArrowheads="1"/>
          </p:cNvSpPr>
          <p:nvPr/>
        </p:nvSpPr>
        <p:spPr bwMode="auto">
          <a:xfrm>
            <a:off x="2958675" y="1687276"/>
            <a:ext cx="1936750" cy="307777"/>
          </a:xfrm>
          <a:prstGeom prst="rect">
            <a:avLst/>
          </a:prstGeom>
          <a:noFill/>
          <a:ln>
            <a:noFill/>
          </a:ln>
          <a:effectLst/>
          <a:extLst>
            <a:ext uri="{909E8E84-426E-40DD-AFC4-6F175D3DCCD1}">
              <a14:hiddenFill xmlns:a14="http://schemas.microsoft.com/office/drawing/2010/main">
                <a:solidFill>
                  <a:srgbClr val="009BCC"/>
                </a:solidFill>
              </a14:hiddenFill>
            </a:ext>
            <a:ext uri="{91240B29-F687-4F45-9708-019B960494DF}">
              <a14:hiddenLine xmlns:a14="http://schemas.microsoft.com/office/drawing/2010/main" w="9525">
                <a:solidFill>
                  <a:srgbClr val="00418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15888" indent="-115888" algn="l">
              <a:defRPr>
                <a:solidFill>
                  <a:schemeClr val="tx1"/>
                </a:solidFill>
                <a:latin typeface="Arial" panose="020B0604020202020204" pitchFamily="34" charset="0"/>
              </a:defRPr>
            </a:lvl1pPr>
            <a:lvl2pPr algn="l">
              <a:defRPr>
                <a:solidFill>
                  <a:schemeClr val="tx1"/>
                </a:solidFill>
                <a:latin typeface="Arial" panose="020B0604020202020204" pitchFamily="34" charset="0"/>
              </a:defRPr>
            </a:lvl2pPr>
            <a:lvl3pPr algn="l">
              <a:defRPr>
                <a:solidFill>
                  <a:schemeClr val="tx1"/>
                </a:solidFill>
                <a:latin typeface="Arial" panose="020B0604020202020204" pitchFamily="34" charset="0"/>
              </a:defRPr>
            </a:lvl3pPr>
            <a:lvl4pPr algn="l">
              <a:defRPr>
                <a:solidFill>
                  <a:schemeClr val="tx1"/>
                </a:solidFill>
                <a:latin typeface="Arial" panose="020B0604020202020204" pitchFamily="34" charset="0"/>
              </a:defRPr>
            </a:lvl4pPr>
            <a:lvl5pPr algn="l">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eaLnBrk="0" hangingPunct="0">
              <a:spcBef>
                <a:spcPct val="130000"/>
              </a:spcBef>
              <a:buFontTx/>
              <a:buChar char="•"/>
            </a:pPr>
            <a:r>
              <a:rPr lang="tr-TR" altLang="en-US" sz="1400" dirty="0"/>
              <a:t>Engine </a:t>
            </a:r>
            <a:r>
              <a:rPr lang="tr-TR" altLang="en-US" sz="1400" dirty="0" err="1"/>
              <a:t>Power</a:t>
            </a:r>
            <a:endParaRPr lang="tr-TR" altLang="en-US" sz="1400" dirty="0"/>
          </a:p>
        </p:txBody>
      </p:sp>
      <p:sp>
        <p:nvSpPr>
          <p:cNvPr id="111" name="Text Box 51"/>
          <p:cNvSpPr txBox="1">
            <a:spLocks noChangeArrowheads="1"/>
          </p:cNvSpPr>
          <p:nvPr/>
        </p:nvSpPr>
        <p:spPr bwMode="auto">
          <a:xfrm>
            <a:off x="2948996" y="2043427"/>
            <a:ext cx="1936750" cy="307777"/>
          </a:xfrm>
          <a:prstGeom prst="rect">
            <a:avLst/>
          </a:prstGeom>
          <a:noFill/>
          <a:ln>
            <a:noFill/>
          </a:ln>
          <a:effectLst/>
          <a:extLst>
            <a:ext uri="{909E8E84-426E-40DD-AFC4-6F175D3DCCD1}">
              <a14:hiddenFill xmlns:a14="http://schemas.microsoft.com/office/drawing/2010/main">
                <a:solidFill>
                  <a:srgbClr val="009BCC"/>
                </a:solidFill>
              </a14:hiddenFill>
            </a:ext>
            <a:ext uri="{91240B29-F687-4F45-9708-019B960494DF}">
              <a14:hiddenLine xmlns:a14="http://schemas.microsoft.com/office/drawing/2010/main" w="9525">
                <a:solidFill>
                  <a:srgbClr val="00418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15888" indent="-115888" algn="l">
              <a:defRPr>
                <a:solidFill>
                  <a:schemeClr val="tx1"/>
                </a:solidFill>
                <a:latin typeface="Arial" panose="020B0604020202020204" pitchFamily="34" charset="0"/>
              </a:defRPr>
            </a:lvl1pPr>
            <a:lvl2pPr algn="l">
              <a:defRPr>
                <a:solidFill>
                  <a:schemeClr val="tx1"/>
                </a:solidFill>
                <a:latin typeface="Arial" panose="020B0604020202020204" pitchFamily="34" charset="0"/>
              </a:defRPr>
            </a:lvl2pPr>
            <a:lvl3pPr algn="l">
              <a:defRPr>
                <a:solidFill>
                  <a:schemeClr val="tx1"/>
                </a:solidFill>
                <a:latin typeface="Arial" panose="020B0604020202020204" pitchFamily="34" charset="0"/>
              </a:defRPr>
            </a:lvl3pPr>
            <a:lvl4pPr algn="l">
              <a:defRPr>
                <a:solidFill>
                  <a:schemeClr val="tx1"/>
                </a:solidFill>
                <a:latin typeface="Arial" panose="020B0604020202020204" pitchFamily="34" charset="0"/>
              </a:defRPr>
            </a:lvl4pPr>
            <a:lvl5pPr algn="l">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eaLnBrk="0" hangingPunct="0">
              <a:spcBef>
                <a:spcPct val="130000"/>
              </a:spcBef>
              <a:buFontTx/>
              <a:buChar char="•"/>
            </a:pPr>
            <a:r>
              <a:rPr lang="tr-TR" altLang="en-US" sz="1400" dirty="0" err="1"/>
              <a:t>Diesel</a:t>
            </a:r>
            <a:endParaRPr lang="tr-TR" altLang="en-US" sz="1400" dirty="0"/>
          </a:p>
        </p:txBody>
      </p:sp>
      <p:sp>
        <p:nvSpPr>
          <p:cNvPr id="112" name="Text Box 51"/>
          <p:cNvSpPr txBox="1">
            <a:spLocks noChangeArrowheads="1"/>
          </p:cNvSpPr>
          <p:nvPr/>
        </p:nvSpPr>
        <p:spPr bwMode="auto">
          <a:xfrm>
            <a:off x="2976327" y="2433465"/>
            <a:ext cx="1936750" cy="307777"/>
          </a:xfrm>
          <a:prstGeom prst="rect">
            <a:avLst/>
          </a:prstGeom>
          <a:noFill/>
          <a:ln>
            <a:noFill/>
          </a:ln>
          <a:effectLst/>
          <a:extLst>
            <a:ext uri="{909E8E84-426E-40DD-AFC4-6F175D3DCCD1}">
              <a14:hiddenFill xmlns:a14="http://schemas.microsoft.com/office/drawing/2010/main">
                <a:solidFill>
                  <a:srgbClr val="009BCC"/>
                </a:solidFill>
              </a14:hiddenFill>
            </a:ext>
            <a:ext uri="{91240B29-F687-4F45-9708-019B960494DF}">
              <a14:hiddenLine xmlns:a14="http://schemas.microsoft.com/office/drawing/2010/main" w="9525">
                <a:solidFill>
                  <a:srgbClr val="00418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15888" indent="-115888" algn="l">
              <a:defRPr>
                <a:solidFill>
                  <a:schemeClr val="tx1"/>
                </a:solidFill>
                <a:latin typeface="Arial" panose="020B0604020202020204" pitchFamily="34" charset="0"/>
              </a:defRPr>
            </a:lvl1pPr>
            <a:lvl2pPr algn="l">
              <a:defRPr>
                <a:solidFill>
                  <a:schemeClr val="tx1"/>
                </a:solidFill>
                <a:latin typeface="Arial" panose="020B0604020202020204" pitchFamily="34" charset="0"/>
              </a:defRPr>
            </a:lvl2pPr>
            <a:lvl3pPr algn="l">
              <a:defRPr>
                <a:solidFill>
                  <a:schemeClr val="tx1"/>
                </a:solidFill>
                <a:latin typeface="Arial" panose="020B0604020202020204" pitchFamily="34" charset="0"/>
              </a:defRPr>
            </a:lvl3pPr>
            <a:lvl4pPr algn="l">
              <a:defRPr>
                <a:solidFill>
                  <a:schemeClr val="tx1"/>
                </a:solidFill>
                <a:latin typeface="Arial" panose="020B0604020202020204" pitchFamily="34" charset="0"/>
              </a:defRPr>
            </a:lvl4pPr>
            <a:lvl5pPr algn="l">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eaLnBrk="0" hangingPunct="0">
              <a:spcBef>
                <a:spcPct val="130000"/>
              </a:spcBef>
              <a:buFontTx/>
              <a:buChar char="•"/>
            </a:pPr>
            <a:r>
              <a:rPr lang="tr-TR" altLang="en-US" sz="1400" dirty="0" err="1"/>
              <a:t>Kleinwagen</a:t>
            </a:r>
            <a:endParaRPr lang="tr-TR" altLang="en-US" sz="1400" dirty="0"/>
          </a:p>
        </p:txBody>
      </p:sp>
      <p:grpSp>
        <p:nvGrpSpPr>
          <p:cNvPr id="113" name="Group 34"/>
          <p:cNvGrpSpPr>
            <a:grpSpLocks/>
          </p:cNvGrpSpPr>
          <p:nvPr/>
        </p:nvGrpSpPr>
        <p:grpSpPr bwMode="auto">
          <a:xfrm>
            <a:off x="4249992" y="3211740"/>
            <a:ext cx="2424542" cy="109314"/>
            <a:chOff x="1050" y="1334"/>
            <a:chExt cx="1964" cy="66"/>
          </a:xfrm>
        </p:grpSpPr>
        <p:sp>
          <p:nvSpPr>
            <p:cNvPr id="114" name="AutoShape 35"/>
            <p:cNvSpPr>
              <a:spLocks noChangeArrowheads="1"/>
            </p:cNvSpPr>
            <p:nvPr/>
          </p:nvSpPr>
          <p:spPr bwMode="auto">
            <a:xfrm>
              <a:off x="1050" y="1334"/>
              <a:ext cx="1964" cy="66"/>
            </a:xfrm>
            <a:prstGeom prst="roundRect">
              <a:avLst>
                <a:gd name="adj" fmla="val 16667"/>
              </a:avLst>
            </a:prstGeom>
            <a:solidFill>
              <a:srgbClr val="004182"/>
            </a:solidFill>
            <a:ln w="6350">
              <a:solidFill>
                <a:srgbClr val="96969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altLang="en-US" sz="2400"/>
            </a:p>
          </p:txBody>
        </p:sp>
        <p:sp>
          <p:nvSpPr>
            <p:cNvPr id="115" name="AutoShape 36"/>
            <p:cNvSpPr>
              <a:spLocks noChangeArrowheads="1"/>
            </p:cNvSpPr>
            <p:nvPr/>
          </p:nvSpPr>
          <p:spPr bwMode="auto">
            <a:xfrm flipV="1">
              <a:off x="1074" y="1345"/>
              <a:ext cx="1922" cy="29"/>
            </a:xfrm>
            <a:prstGeom prst="roundRect">
              <a:avLst>
                <a:gd name="adj" fmla="val 16667"/>
              </a:avLst>
            </a:prstGeom>
            <a:gradFill rotWithShape="0">
              <a:gsLst>
                <a:gs pos="0">
                  <a:srgbClr val="FFFFFF"/>
                </a:gs>
                <a:gs pos="100000">
                  <a:srgbClr val="004182"/>
                </a:gs>
              </a:gsLst>
              <a:path path="shape">
                <a:fillToRect l="50000" t="50000" r="50000" b="50000"/>
              </a:path>
            </a:gradFill>
            <a:ln w="6350">
              <a:solidFill>
                <a:srgbClr val="96969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eaLnBrk="0" hangingPunct="0"/>
              <a:endParaRPr lang="en-US" altLang="en-US" sz="2400"/>
            </a:p>
          </p:txBody>
        </p:sp>
      </p:grpSp>
      <p:sp>
        <p:nvSpPr>
          <p:cNvPr id="116" name="AutoShape 37"/>
          <p:cNvSpPr>
            <a:spLocks noChangeArrowheads="1"/>
          </p:cNvSpPr>
          <p:nvPr/>
        </p:nvSpPr>
        <p:spPr bwMode="auto">
          <a:xfrm>
            <a:off x="4419600" y="3072040"/>
            <a:ext cx="136525" cy="365125"/>
          </a:xfrm>
          <a:prstGeom prst="moon">
            <a:avLst>
              <a:gd name="adj" fmla="val 50000"/>
            </a:avLst>
          </a:prstGeom>
          <a:solidFill>
            <a:srgbClr val="800000">
              <a:alpha val="95000"/>
            </a:srgbClr>
          </a:solidFill>
          <a:ln w="3175">
            <a:solidFill>
              <a:srgbClr val="004182"/>
            </a:solidFill>
            <a:miter lim="800000"/>
            <a:headEnd/>
            <a:tailEnd/>
          </a:ln>
          <a:effectLst>
            <a:outerShdw dist="35921" dir="2700000" algn="ctr" rotWithShape="0">
              <a:schemeClr val="tx1">
                <a:alpha val="50000"/>
              </a:schemeClr>
            </a:outerShdw>
          </a:effectLst>
        </p:spPr>
        <p:txBody>
          <a:bodyPr wrap="none" anchor="ctr"/>
          <a:lstStyle/>
          <a:p>
            <a:endParaRPr lang="en-US"/>
          </a:p>
        </p:txBody>
      </p:sp>
      <p:grpSp>
        <p:nvGrpSpPr>
          <p:cNvPr id="128" name="Group 46"/>
          <p:cNvGrpSpPr>
            <a:grpSpLocks/>
          </p:cNvGrpSpPr>
          <p:nvPr/>
        </p:nvGrpSpPr>
        <p:grpSpPr bwMode="auto">
          <a:xfrm>
            <a:off x="4227870" y="3538407"/>
            <a:ext cx="2424542" cy="110995"/>
            <a:chOff x="1050" y="1334"/>
            <a:chExt cx="1964" cy="66"/>
          </a:xfrm>
        </p:grpSpPr>
        <p:sp>
          <p:nvSpPr>
            <p:cNvPr id="129" name="AutoShape 47"/>
            <p:cNvSpPr>
              <a:spLocks noChangeArrowheads="1"/>
            </p:cNvSpPr>
            <p:nvPr/>
          </p:nvSpPr>
          <p:spPr bwMode="auto">
            <a:xfrm>
              <a:off x="1050" y="1334"/>
              <a:ext cx="1964" cy="66"/>
            </a:xfrm>
            <a:prstGeom prst="roundRect">
              <a:avLst>
                <a:gd name="adj" fmla="val 16667"/>
              </a:avLst>
            </a:prstGeom>
            <a:solidFill>
              <a:srgbClr val="004182"/>
            </a:solidFill>
            <a:ln w="6350">
              <a:solidFill>
                <a:srgbClr val="96969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altLang="en-US" sz="2400"/>
            </a:p>
          </p:txBody>
        </p:sp>
        <p:sp>
          <p:nvSpPr>
            <p:cNvPr id="130" name="AutoShape 48"/>
            <p:cNvSpPr>
              <a:spLocks noChangeArrowheads="1"/>
            </p:cNvSpPr>
            <p:nvPr/>
          </p:nvSpPr>
          <p:spPr bwMode="auto">
            <a:xfrm flipV="1">
              <a:off x="1074" y="1345"/>
              <a:ext cx="1922" cy="29"/>
            </a:xfrm>
            <a:prstGeom prst="roundRect">
              <a:avLst>
                <a:gd name="adj" fmla="val 16667"/>
              </a:avLst>
            </a:prstGeom>
            <a:gradFill rotWithShape="0">
              <a:gsLst>
                <a:gs pos="0">
                  <a:srgbClr val="FFFFFF"/>
                </a:gs>
                <a:gs pos="100000">
                  <a:srgbClr val="004182"/>
                </a:gs>
              </a:gsLst>
              <a:path path="shape">
                <a:fillToRect l="50000" t="50000" r="50000" b="50000"/>
              </a:path>
            </a:gradFill>
            <a:ln w="6350">
              <a:solidFill>
                <a:srgbClr val="96969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eaLnBrk="0" hangingPunct="0"/>
              <a:endParaRPr lang="en-US" altLang="en-US" sz="2400"/>
            </a:p>
          </p:txBody>
        </p:sp>
      </p:grpSp>
      <p:sp>
        <p:nvSpPr>
          <p:cNvPr id="131" name="AutoShape 49"/>
          <p:cNvSpPr>
            <a:spLocks noChangeArrowheads="1"/>
          </p:cNvSpPr>
          <p:nvPr/>
        </p:nvSpPr>
        <p:spPr bwMode="auto">
          <a:xfrm>
            <a:off x="4419600" y="3400295"/>
            <a:ext cx="136525" cy="365125"/>
          </a:xfrm>
          <a:prstGeom prst="moon">
            <a:avLst>
              <a:gd name="adj" fmla="val 50000"/>
            </a:avLst>
          </a:prstGeom>
          <a:solidFill>
            <a:srgbClr val="800000">
              <a:alpha val="95000"/>
            </a:srgbClr>
          </a:solidFill>
          <a:ln w="3175">
            <a:solidFill>
              <a:srgbClr val="004182"/>
            </a:solidFill>
            <a:miter lim="800000"/>
            <a:headEnd/>
            <a:tailEnd/>
          </a:ln>
          <a:effectLst>
            <a:outerShdw dist="35921" dir="2700000" algn="ctr" rotWithShape="0">
              <a:schemeClr val="tx1">
                <a:alpha val="50000"/>
              </a:schemeClr>
            </a:outerShdw>
          </a:effectLst>
        </p:spPr>
        <p:txBody>
          <a:bodyPr wrap="none" anchor="ctr"/>
          <a:lstStyle/>
          <a:p>
            <a:endParaRPr lang="en-US"/>
          </a:p>
        </p:txBody>
      </p:sp>
      <p:sp>
        <p:nvSpPr>
          <p:cNvPr id="132" name="Text Box 51"/>
          <p:cNvSpPr txBox="1">
            <a:spLocks noChangeArrowheads="1"/>
          </p:cNvSpPr>
          <p:nvPr/>
        </p:nvSpPr>
        <p:spPr bwMode="auto">
          <a:xfrm>
            <a:off x="2984753" y="2817802"/>
            <a:ext cx="1936750" cy="307777"/>
          </a:xfrm>
          <a:prstGeom prst="rect">
            <a:avLst/>
          </a:prstGeom>
          <a:noFill/>
          <a:ln>
            <a:noFill/>
          </a:ln>
          <a:effectLst/>
          <a:extLst>
            <a:ext uri="{909E8E84-426E-40DD-AFC4-6F175D3DCCD1}">
              <a14:hiddenFill xmlns:a14="http://schemas.microsoft.com/office/drawing/2010/main">
                <a:solidFill>
                  <a:srgbClr val="009BCC"/>
                </a:solidFill>
              </a14:hiddenFill>
            </a:ext>
            <a:ext uri="{91240B29-F687-4F45-9708-019B960494DF}">
              <a14:hiddenLine xmlns:a14="http://schemas.microsoft.com/office/drawing/2010/main" w="9525">
                <a:solidFill>
                  <a:srgbClr val="00418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15888" indent="-115888" algn="l">
              <a:defRPr>
                <a:solidFill>
                  <a:schemeClr val="tx1"/>
                </a:solidFill>
                <a:latin typeface="Arial" panose="020B0604020202020204" pitchFamily="34" charset="0"/>
              </a:defRPr>
            </a:lvl1pPr>
            <a:lvl2pPr algn="l">
              <a:defRPr>
                <a:solidFill>
                  <a:schemeClr val="tx1"/>
                </a:solidFill>
                <a:latin typeface="Arial" panose="020B0604020202020204" pitchFamily="34" charset="0"/>
              </a:defRPr>
            </a:lvl2pPr>
            <a:lvl3pPr algn="l">
              <a:defRPr>
                <a:solidFill>
                  <a:schemeClr val="tx1"/>
                </a:solidFill>
                <a:latin typeface="Arial" panose="020B0604020202020204" pitchFamily="34" charset="0"/>
              </a:defRPr>
            </a:lvl3pPr>
            <a:lvl4pPr algn="l">
              <a:defRPr>
                <a:solidFill>
                  <a:schemeClr val="tx1"/>
                </a:solidFill>
                <a:latin typeface="Arial" panose="020B0604020202020204" pitchFamily="34" charset="0"/>
              </a:defRPr>
            </a:lvl4pPr>
            <a:lvl5pPr algn="l">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eaLnBrk="0" hangingPunct="0">
              <a:spcBef>
                <a:spcPct val="130000"/>
              </a:spcBef>
              <a:buFontTx/>
              <a:buChar char="•"/>
            </a:pPr>
            <a:r>
              <a:rPr lang="tr-TR" altLang="en-US" sz="1400" dirty="0"/>
              <a:t>Benzin</a:t>
            </a:r>
          </a:p>
        </p:txBody>
      </p:sp>
      <p:sp>
        <p:nvSpPr>
          <p:cNvPr id="133" name="Text Box 51"/>
          <p:cNvSpPr txBox="1">
            <a:spLocks noChangeArrowheads="1"/>
          </p:cNvSpPr>
          <p:nvPr/>
        </p:nvSpPr>
        <p:spPr bwMode="auto">
          <a:xfrm>
            <a:off x="2983106" y="3131979"/>
            <a:ext cx="1936750" cy="307777"/>
          </a:xfrm>
          <a:prstGeom prst="rect">
            <a:avLst/>
          </a:prstGeom>
          <a:noFill/>
          <a:ln>
            <a:noFill/>
          </a:ln>
          <a:effectLst/>
          <a:extLst>
            <a:ext uri="{909E8E84-426E-40DD-AFC4-6F175D3DCCD1}">
              <a14:hiddenFill xmlns:a14="http://schemas.microsoft.com/office/drawing/2010/main">
                <a:solidFill>
                  <a:srgbClr val="009BCC"/>
                </a:solidFill>
              </a14:hiddenFill>
            </a:ext>
            <a:ext uri="{91240B29-F687-4F45-9708-019B960494DF}">
              <a14:hiddenLine xmlns:a14="http://schemas.microsoft.com/office/drawing/2010/main" w="9525">
                <a:solidFill>
                  <a:srgbClr val="00418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15888" indent="-115888" algn="l">
              <a:defRPr>
                <a:solidFill>
                  <a:schemeClr val="tx1"/>
                </a:solidFill>
                <a:latin typeface="Arial" panose="020B0604020202020204" pitchFamily="34" charset="0"/>
              </a:defRPr>
            </a:lvl1pPr>
            <a:lvl2pPr algn="l">
              <a:defRPr>
                <a:solidFill>
                  <a:schemeClr val="tx1"/>
                </a:solidFill>
                <a:latin typeface="Arial" panose="020B0604020202020204" pitchFamily="34" charset="0"/>
              </a:defRPr>
            </a:lvl2pPr>
            <a:lvl3pPr algn="l">
              <a:defRPr>
                <a:solidFill>
                  <a:schemeClr val="tx1"/>
                </a:solidFill>
                <a:latin typeface="Arial" panose="020B0604020202020204" pitchFamily="34" charset="0"/>
              </a:defRPr>
            </a:lvl3pPr>
            <a:lvl4pPr algn="l">
              <a:defRPr>
                <a:solidFill>
                  <a:schemeClr val="tx1"/>
                </a:solidFill>
                <a:latin typeface="Arial" panose="020B0604020202020204" pitchFamily="34" charset="0"/>
              </a:defRPr>
            </a:lvl4pPr>
            <a:lvl5pPr algn="l">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eaLnBrk="0" hangingPunct="0">
              <a:spcBef>
                <a:spcPct val="130000"/>
              </a:spcBef>
              <a:buFontTx/>
              <a:buChar char="•"/>
            </a:pPr>
            <a:r>
              <a:rPr lang="tr-TR" altLang="en-US" sz="1400" dirty="0" err="1"/>
              <a:t>Suv</a:t>
            </a:r>
            <a:endParaRPr lang="tr-TR" altLang="en-US" sz="1400" dirty="0"/>
          </a:p>
        </p:txBody>
      </p:sp>
      <p:grpSp>
        <p:nvGrpSpPr>
          <p:cNvPr id="134" name="Group 46"/>
          <p:cNvGrpSpPr>
            <a:grpSpLocks/>
          </p:cNvGrpSpPr>
          <p:nvPr/>
        </p:nvGrpSpPr>
        <p:grpSpPr bwMode="auto">
          <a:xfrm>
            <a:off x="4227870" y="3921973"/>
            <a:ext cx="2424542" cy="110995"/>
            <a:chOff x="1050" y="1334"/>
            <a:chExt cx="1964" cy="66"/>
          </a:xfrm>
        </p:grpSpPr>
        <p:sp>
          <p:nvSpPr>
            <p:cNvPr id="135" name="AutoShape 47"/>
            <p:cNvSpPr>
              <a:spLocks noChangeArrowheads="1"/>
            </p:cNvSpPr>
            <p:nvPr/>
          </p:nvSpPr>
          <p:spPr bwMode="auto">
            <a:xfrm>
              <a:off x="1050" y="1334"/>
              <a:ext cx="1964" cy="66"/>
            </a:xfrm>
            <a:prstGeom prst="roundRect">
              <a:avLst>
                <a:gd name="adj" fmla="val 16667"/>
              </a:avLst>
            </a:prstGeom>
            <a:solidFill>
              <a:srgbClr val="004182"/>
            </a:solidFill>
            <a:ln w="6350">
              <a:solidFill>
                <a:srgbClr val="96969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altLang="en-US" sz="2400"/>
            </a:p>
          </p:txBody>
        </p:sp>
        <p:sp>
          <p:nvSpPr>
            <p:cNvPr id="136" name="AutoShape 48"/>
            <p:cNvSpPr>
              <a:spLocks noChangeArrowheads="1"/>
            </p:cNvSpPr>
            <p:nvPr/>
          </p:nvSpPr>
          <p:spPr bwMode="auto">
            <a:xfrm flipV="1">
              <a:off x="1074" y="1345"/>
              <a:ext cx="1922" cy="29"/>
            </a:xfrm>
            <a:prstGeom prst="roundRect">
              <a:avLst>
                <a:gd name="adj" fmla="val 16667"/>
              </a:avLst>
            </a:prstGeom>
            <a:gradFill rotWithShape="0">
              <a:gsLst>
                <a:gs pos="0">
                  <a:srgbClr val="FFFFFF"/>
                </a:gs>
                <a:gs pos="100000">
                  <a:srgbClr val="004182"/>
                </a:gs>
              </a:gsLst>
              <a:path path="shape">
                <a:fillToRect l="50000" t="50000" r="50000" b="50000"/>
              </a:path>
            </a:gradFill>
            <a:ln w="6350">
              <a:solidFill>
                <a:srgbClr val="96969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eaLnBrk="0" hangingPunct="0"/>
              <a:endParaRPr lang="en-US" altLang="en-US" sz="2400"/>
            </a:p>
          </p:txBody>
        </p:sp>
      </p:grpSp>
      <p:sp>
        <p:nvSpPr>
          <p:cNvPr id="137" name="AutoShape 49"/>
          <p:cNvSpPr>
            <a:spLocks noChangeArrowheads="1"/>
          </p:cNvSpPr>
          <p:nvPr/>
        </p:nvSpPr>
        <p:spPr bwMode="auto">
          <a:xfrm>
            <a:off x="4281948" y="3783861"/>
            <a:ext cx="136525" cy="365125"/>
          </a:xfrm>
          <a:prstGeom prst="moon">
            <a:avLst>
              <a:gd name="adj" fmla="val 50000"/>
            </a:avLst>
          </a:prstGeom>
          <a:solidFill>
            <a:srgbClr val="800000">
              <a:alpha val="95000"/>
            </a:srgbClr>
          </a:solidFill>
          <a:ln w="3175">
            <a:solidFill>
              <a:srgbClr val="004182"/>
            </a:solidFill>
            <a:miter lim="800000"/>
            <a:headEnd/>
            <a:tailEnd/>
          </a:ln>
          <a:effectLst>
            <a:outerShdw dist="35921" dir="2700000" algn="ctr" rotWithShape="0">
              <a:schemeClr val="tx1">
                <a:alpha val="50000"/>
              </a:schemeClr>
            </a:outerShdw>
          </a:effectLst>
        </p:spPr>
        <p:txBody>
          <a:bodyPr wrap="none" anchor="ctr"/>
          <a:lstStyle/>
          <a:p>
            <a:endParaRPr lang="en-US"/>
          </a:p>
        </p:txBody>
      </p:sp>
      <p:sp>
        <p:nvSpPr>
          <p:cNvPr id="138" name="Text Box 51"/>
          <p:cNvSpPr txBox="1">
            <a:spLocks noChangeArrowheads="1"/>
          </p:cNvSpPr>
          <p:nvPr/>
        </p:nvSpPr>
        <p:spPr bwMode="auto">
          <a:xfrm>
            <a:off x="2992438" y="3435757"/>
            <a:ext cx="1936750" cy="307777"/>
          </a:xfrm>
          <a:prstGeom prst="rect">
            <a:avLst/>
          </a:prstGeom>
          <a:noFill/>
          <a:ln>
            <a:noFill/>
          </a:ln>
          <a:effectLst/>
          <a:extLst>
            <a:ext uri="{909E8E84-426E-40DD-AFC4-6F175D3DCCD1}">
              <a14:hiddenFill xmlns:a14="http://schemas.microsoft.com/office/drawing/2010/main">
                <a:solidFill>
                  <a:srgbClr val="009BCC"/>
                </a:solidFill>
              </a14:hiddenFill>
            </a:ext>
            <a:ext uri="{91240B29-F687-4F45-9708-019B960494DF}">
              <a14:hiddenLine xmlns:a14="http://schemas.microsoft.com/office/drawing/2010/main" w="9525">
                <a:solidFill>
                  <a:srgbClr val="00418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15888" indent="-115888" algn="l">
              <a:defRPr>
                <a:solidFill>
                  <a:schemeClr val="tx1"/>
                </a:solidFill>
                <a:latin typeface="Arial" panose="020B0604020202020204" pitchFamily="34" charset="0"/>
              </a:defRPr>
            </a:lvl1pPr>
            <a:lvl2pPr algn="l">
              <a:defRPr>
                <a:solidFill>
                  <a:schemeClr val="tx1"/>
                </a:solidFill>
                <a:latin typeface="Arial" panose="020B0604020202020204" pitchFamily="34" charset="0"/>
              </a:defRPr>
            </a:lvl2pPr>
            <a:lvl3pPr algn="l">
              <a:defRPr>
                <a:solidFill>
                  <a:schemeClr val="tx1"/>
                </a:solidFill>
                <a:latin typeface="Arial" panose="020B0604020202020204" pitchFamily="34" charset="0"/>
              </a:defRPr>
            </a:lvl3pPr>
            <a:lvl4pPr algn="l">
              <a:defRPr>
                <a:solidFill>
                  <a:schemeClr val="tx1"/>
                </a:solidFill>
                <a:latin typeface="Arial" panose="020B0604020202020204" pitchFamily="34" charset="0"/>
              </a:defRPr>
            </a:lvl4pPr>
            <a:lvl5pPr algn="l">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eaLnBrk="0" hangingPunct="0">
              <a:spcBef>
                <a:spcPct val="130000"/>
              </a:spcBef>
              <a:buFontTx/>
              <a:buChar char="•"/>
            </a:pPr>
            <a:r>
              <a:rPr lang="tr-TR" altLang="en-US" sz="1400" dirty="0" err="1"/>
              <a:t>Cabrio</a:t>
            </a:r>
            <a:endParaRPr lang="tr-TR" altLang="en-US" sz="1400" dirty="0"/>
          </a:p>
        </p:txBody>
      </p:sp>
      <p:grpSp>
        <p:nvGrpSpPr>
          <p:cNvPr id="139" name="Group 46"/>
          <p:cNvGrpSpPr>
            <a:grpSpLocks/>
          </p:cNvGrpSpPr>
          <p:nvPr/>
        </p:nvGrpSpPr>
        <p:grpSpPr bwMode="auto">
          <a:xfrm>
            <a:off x="4206316" y="4298899"/>
            <a:ext cx="2424542" cy="110995"/>
            <a:chOff x="1050" y="1334"/>
            <a:chExt cx="1964" cy="66"/>
          </a:xfrm>
        </p:grpSpPr>
        <p:sp>
          <p:nvSpPr>
            <p:cNvPr id="140" name="AutoShape 47"/>
            <p:cNvSpPr>
              <a:spLocks noChangeArrowheads="1"/>
            </p:cNvSpPr>
            <p:nvPr/>
          </p:nvSpPr>
          <p:spPr bwMode="auto">
            <a:xfrm>
              <a:off x="1050" y="1334"/>
              <a:ext cx="1964" cy="66"/>
            </a:xfrm>
            <a:prstGeom prst="roundRect">
              <a:avLst>
                <a:gd name="adj" fmla="val 16667"/>
              </a:avLst>
            </a:prstGeom>
            <a:solidFill>
              <a:srgbClr val="004182"/>
            </a:solidFill>
            <a:ln w="6350">
              <a:solidFill>
                <a:srgbClr val="96969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altLang="en-US" sz="2400"/>
            </a:p>
          </p:txBody>
        </p:sp>
        <p:sp>
          <p:nvSpPr>
            <p:cNvPr id="141" name="AutoShape 48"/>
            <p:cNvSpPr>
              <a:spLocks noChangeArrowheads="1"/>
            </p:cNvSpPr>
            <p:nvPr/>
          </p:nvSpPr>
          <p:spPr bwMode="auto">
            <a:xfrm flipV="1">
              <a:off x="1074" y="1345"/>
              <a:ext cx="1922" cy="29"/>
            </a:xfrm>
            <a:prstGeom prst="roundRect">
              <a:avLst>
                <a:gd name="adj" fmla="val 16667"/>
              </a:avLst>
            </a:prstGeom>
            <a:gradFill rotWithShape="0">
              <a:gsLst>
                <a:gs pos="0">
                  <a:srgbClr val="FFFFFF"/>
                </a:gs>
                <a:gs pos="100000">
                  <a:srgbClr val="004182"/>
                </a:gs>
              </a:gsLst>
              <a:path path="shape">
                <a:fillToRect l="50000" t="50000" r="50000" b="50000"/>
              </a:path>
            </a:gradFill>
            <a:ln w="6350">
              <a:solidFill>
                <a:srgbClr val="96969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eaLnBrk="0" hangingPunct="0"/>
              <a:endParaRPr lang="en-US" altLang="en-US" sz="2400"/>
            </a:p>
          </p:txBody>
        </p:sp>
      </p:grpSp>
      <p:sp>
        <p:nvSpPr>
          <p:cNvPr id="142" name="AutoShape 49"/>
          <p:cNvSpPr>
            <a:spLocks noChangeArrowheads="1"/>
          </p:cNvSpPr>
          <p:nvPr/>
        </p:nvSpPr>
        <p:spPr bwMode="auto">
          <a:xfrm>
            <a:off x="4267200" y="4160787"/>
            <a:ext cx="136525" cy="365125"/>
          </a:xfrm>
          <a:prstGeom prst="moon">
            <a:avLst>
              <a:gd name="adj" fmla="val 50000"/>
            </a:avLst>
          </a:prstGeom>
          <a:solidFill>
            <a:srgbClr val="800000">
              <a:alpha val="95000"/>
            </a:srgbClr>
          </a:solidFill>
          <a:ln w="3175">
            <a:solidFill>
              <a:srgbClr val="004182"/>
            </a:solidFill>
            <a:miter lim="800000"/>
            <a:headEnd/>
            <a:tailEnd/>
          </a:ln>
          <a:effectLst>
            <a:outerShdw dist="35921" dir="2700000" algn="ctr" rotWithShape="0">
              <a:schemeClr val="tx1">
                <a:alpha val="50000"/>
              </a:schemeClr>
            </a:outerShdw>
          </a:effectLst>
        </p:spPr>
        <p:txBody>
          <a:bodyPr wrap="none" anchor="ctr"/>
          <a:lstStyle/>
          <a:p>
            <a:endParaRPr lang="en-US"/>
          </a:p>
        </p:txBody>
      </p:sp>
      <p:sp>
        <p:nvSpPr>
          <p:cNvPr id="143" name="Text Box 51"/>
          <p:cNvSpPr txBox="1">
            <a:spLocks noChangeArrowheads="1"/>
          </p:cNvSpPr>
          <p:nvPr/>
        </p:nvSpPr>
        <p:spPr bwMode="auto">
          <a:xfrm>
            <a:off x="2992954" y="3805020"/>
            <a:ext cx="1936750" cy="307777"/>
          </a:xfrm>
          <a:prstGeom prst="rect">
            <a:avLst/>
          </a:prstGeom>
          <a:noFill/>
          <a:ln>
            <a:noFill/>
          </a:ln>
          <a:effectLst/>
          <a:extLst>
            <a:ext uri="{909E8E84-426E-40DD-AFC4-6F175D3DCCD1}">
              <a14:hiddenFill xmlns:a14="http://schemas.microsoft.com/office/drawing/2010/main">
                <a:solidFill>
                  <a:srgbClr val="009BCC"/>
                </a:solidFill>
              </a14:hiddenFill>
            </a:ext>
            <a:ext uri="{91240B29-F687-4F45-9708-019B960494DF}">
              <a14:hiddenLine xmlns:a14="http://schemas.microsoft.com/office/drawing/2010/main" w="9525">
                <a:solidFill>
                  <a:srgbClr val="00418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15888" indent="-115888" algn="l">
              <a:defRPr>
                <a:solidFill>
                  <a:schemeClr val="tx1"/>
                </a:solidFill>
                <a:latin typeface="Arial" panose="020B0604020202020204" pitchFamily="34" charset="0"/>
              </a:defRPr>
            </a:lvl1pPr>
            <a:lvl2pPr algn="l">
              <a:defRPr>
                <a:solidFill>
                  <a:schemeClr val="tx1"/>
                </a:solidFill>
                <a:latin typeface="Arial" panose="020B0604020202020204" pitchFamily="34" charset="0"/>
              </a:defRPr>
            </a:lvl2pPr>
            <a:lvl3pPr algn="l">
              <a:defRPr>
                <a:solidFill>
                  <a:schemeClr val="tx1"/>
                </a:solidFill>
                <a:latin typeface="Arial" panose="020B0604020202020204" pitchFamily="34" charset="0"/>
              </a:defRPr>
            </a:lvl3pPr>
            <a:lvl4pPr algn="l">
              <a:defRPr>
                <a:solidFill>
                  <a:schemeClr val="tx1"/>
                </a:solidFill>
                <a:latin typeface="Arial" panose="020B0604020202020204" pitchFamily="34" charset="0"/>
              </a:defRPr>
            </a:lvl4pPr>
            <a:lvl5pPr algn="l">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eaLnBrk="0" hangingPunct="0">
              <a:spcBef>
                <a:spcPct val="130000"/>
              </a:spcBef>
              <a:buFontTx/>
              <a:buChar char="•"/>
            </a:pPr>
            <a:r>
              <a:rPr lang="tr-TR" altLang="en-US" sz="1400" dirty="0" err="1"/>
              <a:t>Automatik</a:t>
            </a:r>
            <a:endParaRPr lang="tr-TR" altLang="en-US" sz="1400" dirty="0"/>
          </a:p>
        </p:txBody>
      </p:sp>
      <p:sp>
        <p:nvSpPr>
          <p:cNvPr id="144" name="Text Box 18"/>
          <p:cNvSpPr txBox="1">
            <a:spLocks noChangeArrowheads="1"/>
          </p:cNvSpPr>
          <p:nvPr/>
        </p:nvSpPr>
        <p:spPr bwMode="auto">
          <a:xfrm>
            <a:off x="6848455" y="1055086"/>
            <a:ext cx="233266" cy="233097"/>
          </a:xfrm>
          <a:prstGeom prst="rect">
            <a:avLst/>
          </a:prstGeom>
          <a:noFill/>
          <a:ln>
            <a:noFill/>
          </a:ln>
          <a:effectLst/>
          <a:extLst>
            <a:ext uri="{909E8E84-426E-40DD-AFC4-6F175D3DCCD1}">
              <a14:hiddenFill xmlns:a14="http://schemas.microsoft.com/office/drawing/2010/main">
                <a:solidFill>
                  <a:srgbClr val="009BCC"/>
                </a:solidFill>
              </a14:hiddenFill>
            </a:ext>
            <a:ext uri="{91240B29-F687-4F45-9708-019B960494DF}">
              <a14:hiddenLine xmlns:a14="http://schemas.microsoft.com/office/drawing/2010/main" w="9525">
                <a:solidFill>
                  <a:srgbClr val="00418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eaLnBrk="0" hangingPunct="0"/>
            <a:r>
              <a:rPr lang="tr-TR" altLang="en-US" sz="1400" b="1" dirty="0"/>
              <a:t>%39</a:t>
            </a:r>
            <a:endParaRPr lang="en-GB" altLang="en-US" sz="1400" b="1" dirty="0"/>
          </a:p>
        </p:txBody>
      </p:sp>
      <p:sp>
        <p:nvSpPr>
          <p:cNvPr id="146" name="Text Box 18"/>
          <p:cNvSpPr txBox="1">
            <a:spLocks noChangeArrowheads="1"/>
          </p:cNvSpPr>
          <p:nvPr/>
        </p:nvSpPr>
        <p:spPr bwMode="auto">
          <a:xfrm>
            <a:off x="6875497" y="1414598"/>
            <a:ext cx="233266" cy="233097"/>
          </a:xfrm>
          <a:prstGeom prst="rect">
            <a:avLst/>
          </a:prstGeom>
          <a:noFill/>
          <a:ln>
            <a:noFill/>
          </a:ln>
          <a:effectLst/>
          <a:extLst>
            <a:ext uri="{909E8E84-426E-40DD-AFC4-6F175D3DCCD1}">
              <a14:hiddenFill xmlns:a14="http://schemas.microsoft.com/office/drawing/2010/main">
                <a:solidFill>
                  <a:srgbClr val="009BCC"/>
                </a:solidFill>
              </a14:hiddenFill>
            </a:ext>
            <a:ext uri="{91240B29-F687-4F45-9708-019B960494DF}">
              <a14:hiddenLine xmlns:a14="http://schemas.microsoft.com/office/drawing/2010/main" w="9525">
                <a:solidFill>
                  <a:srgbClr val="00418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eaLnBrk="0" hangingPunct="0"/>
            <a:r>
              <a:rPr lang="tr-TR" altLang="en-US" sz="1400" b="1" dirty="0"/>
              <a:t>%23</a:t>
            </a:r>
            <a:endParaRPr lang="en-GB" altLang="en-US" sz="1400" b="1" dirty="0"/>
          </a:p>
        </p:txBody>
      </p:sp>
      <p:sp>
        <p:nvSpPr>
          <p:cNvPr id="147" name="Text Box 18"/>
          <p:cNvSpPr txBox="1">
            <a:spLocks noChangeArrowheads="1"/>
          </p:cNvSpPr>
          <p:nvPr/>
        </p:nvSpPr>
        <p:spPr bwMode="auto">
          <a:xfrm>
            <a:off x="6894870" y="1726772"/>
            <a:ext cx="233266" cy="233097"/>
          </a:xfrm>
          <a:prstGeom prst="rect">
            <a:avLst/>
          </a:prstGeom>
          <a:noFill/>
          <a:ln>
            <a:noFill/>
          </a:ln>
          <a:effectLst/>
          <a:extLst>
            <a:ext uri="{909E8E84-426E-40DD-AFC4-6F175D3DCCD1}">
              <a14:hiddenFill xmlns:a14="http://schemas.microsoft.com/office/drawing/2010/main">
                <a:solidFill>
                  <a:srgbClr val="009BCC"/>
                </a:solidFill>
              </a14:hiddenFill>
            </a:ext>
            <a:ext uri="{91240B29-F687-4F45-9708-019B960494DF}">
              <a14:hiddenLine xmlns:a14="http://schemas.microsoft.com/office/drawing/2010/main" w="9525">
                <a:solidFill>
                  <a:srgbClr val="00418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eaLnBrk="0" hangingPunct="0"/>
            <a:r>
              <a:rPr lang="tr-TR" altLang="en-US" sz="1400" b="1" dirty="0"/>
              <a:t>%19</a:t>
            </a:r>
            <a:endParaRPr lang="en-GB" altLang="en-US" sz="1400" b="1" dirty="0"/>
          </a:p>
        </p:txBody>
      </p:sp>
      <p:sp>
        <p:nvSpPr>
          <p:cNvPr id="148" name="Text Box 18"/>
          <p:cNvSpPr txBox="1">
            <a:spLocks noChangeArrowheads="1"/>
          </p:cNvSpPr>
          <p:nvPr/>
        </p:nvSpPr>
        <p:spPr bwMode="auto">
          <a:xfrm>
            <a:off x="6902244" y="2046320"/>
            <a:ext cx="233266" cy="233097"/>
          </a:xfrm>
          <a:prstGeom prst="rect">
            <a:avLst/>
          </a:prstGeom>
          <a:noFill/>
          <a:ln>
            <a:noFill/>
          </a:ln>
          <a:effectLst/>
          <a:extLst>
            <a:ext uri="{909E8E84-426E-40DD-AFC4-6F175D3DCCD1}">
              <a14:hiddenFill xmlns:a14="http://schemas.microsoft.com/office/drawing/2010/main">
                <a:solidFill>
                  <a:srgbClr val="009BCC"/>
                </a:solidFill>
              </a14:hiddenFill>
            </a:ext>
            <a:ext uri="{91240B29-F687-4F45-9708-019B960494DF}">
              <a14:hiddenLine xmlns:a14="http://schemas.microsoft.com/office/drawing/2010/main" w="9525">
                <a:solidFill>
                  <a:srgbClr val="00418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eaLnBrk="0" hangingPunct="0"/>
            <a:r>
              <a:rPr lang="tr-TR" altLang="en-US" sz="1400" b="1" dirty="0"/>
              <a:t>%5</a:t>
            </a:r>
            <a:endParaRPr lang="en-GB" altLang="en-US" sz="1400" b="1" dirty="0"/>
          </a:p>
        </p:txBody>
      </p:sp>
      <p:sp>
        <p:nvSpPr>
          <p:cNvPr id="149" name="Text Box 18"/>
          <p:cNvSpPr txBox="1">
            <a:spLocks noChangeArrowheads="1"/>
          </p:cNvSpPr>
          <p:nvPr/>
        </p:nvSpPr>
        <p:spPr bwMode="auto">
          <a:xfrm>
            <a:off x="6902244" y="2443958"/>
            <a:ext cx="233266" cy="233097"/>
          </a:xfrm>
          <a:prstGeom prst="rect">
            <a:avLst/>
          </a:prstGeom>
          <a:noFill/>
          <a:ln>
            <a:noFill/>
          </a:ln>
          <a:effectLst/>
          <a:extLst>
            <a:ext uri="{909E8E84-426E-40DD-AFC4-6F175D3DCCD1}">
              <a14:hiddenFill xmlns:a14="http://schemas.microsoft.com/office/drawing/2010/main">
                <a:solidFill>
                  <a:srgbClr val="009BCC"/>
                </a:solidFill>
              </a14:hiddenFill>
            </a:ext>
            <a:ext uri="{91240B29-F687-4F45-9708-019B960494DF}">
              <a14:hiddenLine xmlns:a14="http://schemas.microsoft.com/office/drawing/2010/main" w="9525">
                <a:solidFill>
                  <a:srgbClr val="00418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eaLnBrk="0" hangingPunct="0"/>
            <a:r>
              <a:rPr lang="tr-TR" altLang="en-US" sz="1400" b="1" dirty="0"/>
              <a:t>%3</a:t>
            </a:r>
            <a:endParaRPr lang="en-GB" altLang="en-US" sz="1400" b="1" dirty="0"/>
          </a:p>
        </p:txBody>
      </p:sp>
      <p:sp>
        <p:nvSpPr>
          <p:cNvPr id="150" name="Text Box 18"/>
          <p:cNvSpPr txBox="1">
            <a:spLocks noChangeArrowheads="1"/>
          </p:cNvSpPr>
          <p:nvPr/>
        </p:nvSpPr>
        <p:spPr bwMode="auto">
          <a:xfrm>
            <a:off x="6882582" y="2862398"/>
            <a:ext cx="233266" cy="233097"/>
          </a:xfrm>
          <a:prstGeom prst="rect">
            <a:avLst/>
          </a:prstGeom>
          <a:noFill/>
          <a:ln>
            <a:noFill/>
          </a:ln>
          <a:effectLst/>
          <a:extLst>
            <a:ext uri="{909E8E84-426E-40DD-AFC4-6F175D3DCCD1}">
              <a14:hiddenFill xmlns:a14="http://schemas.microsoft.com/office/drawing/2010/main">
                <a:solidFill>
                  <a:srgbClr val="009BCC"/>
                </a:solidFill>
              </a14:hiddenFill>
            </a:ext>
            <a:ext uri="{91240B29-F687-4F45-9708-019B960494DF}">
              <a14:hiddenLine xmlns:a14="http://schemas.microsoft.com/office/drawing/2010/main" w="9525">
                <a:solidFill>
                  <a:srgbClr val="00418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eaLnBrk="0" hangingPunct="0"/>
            <a:r>
              <a:rPr lang="tr-TR" altLang="en-US" sz="1400" b="1" dirty="0"/>
              <a:t>%3</a:t>
            </a:r>
            <a:endParaRPr lang="en-GB" altLang="en-US" sz="1400" b="1" dirty="0"/>
          </a:p>
        </p:txBody>
      </p:sp>
      <p:sp>
        <p:nvSpPr>
          <p:cNvPr id="151" name="Text Box 18"/>
          <p:cNvSpPr txBox="1">
            <a:spLocks noChangeArrowheads="1"/>
          </p:cNvSpPr>
          <p:nvPr/>
        </p:nvSpPr>
        <p:spPr bwMode="auto">
          <a:xfrm>
            <a:off x="6892664" y="3177032"/>
            <a:ext cx="233266" cy="233097"/>
          </a:xfrm>
          <a:prstGeom prst="rect">
            <a:avLst/>
          </a:prstGeom>
          <a:noFill/>
          <a:ln>
            <a:noFill/>
          </a:ln>
          <a:effectLst/>
          <a:extLst>
            <a:ext uri="{909E8E84-426E-40DD-AFC4-6F175D3DCCD1}">
              <a14:hiddenFill xmlns:a14="http://schemas.microsoft.com/office/drawing/2010/main">
                <a:solidFill>
                  <a:srgbClr val="009BCC"/>
                </a:solidFill>
              </a14:hiddenFill>
            </a:ext>
            <a:ext uri="{91240B29-F687-4F45-9708-019B960494DF}">
              <a14:hiddenLine xmlns:a14="http://schemas.microsoft.com/office/drawing/2010/main" w="9525">
                <a:solidFill>
                  <a:srgbClr val="00418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eaLnBrk="0" hangingPunct="0"/>
            <a:r>
              <a:rPr lang="tr-TR" altLang="en-US" sz="1400" b="1" dirty="0"/>
              <a:t>%2</a:t>
            </a:r>
            <a:endParaRPr lang="en-GB" altLang="en-US" sz="1400" b="1" dirty="0"/>
          </a:p>
        </p:txBody>
      </p:sp>
      <p:sp>
        <p:nvSpPr>
          <p:cNvPr id="152" name="Text Box 51"/>
          <p:cNvSpPr txBox="1">
            <a:spLocks noChangeArrowheads="1"/>
          </p:cNvSpPr>
          <p:nvPr/>
        </p:nvSpPr>
        <p:spPr bwMode="auto">
          <a:xfrm>
            <a:off x="2984753" y="4187213"/>
            <a:ext cx="1936750" cy="307777"/>
          </a:xfrm>
          <a:prstGeom prst="rect">
            <a:avLst/>
          </a:prstGeom>
          <a:noFill/>
          <a:ln>
            <a:noFill/>
          </a:ln>
          <a:effectLst/>
          <a:extLst>
            <a:ext uri="{909E8E84-426E-40DD-AFC4-6F175D3DCCD1}">
              <a14:hiddenFill xmlns:a14="http://schemas.microsoft.com/office/drawing/2010/main">
                <a:solidFill>
                  <a:srgbClr val="009BCC"/>
                </a:solidFill>
              </a14:hiddenFill>
            </a:ext>
            <a:ext uri="{91240B29-F687-4F45-9708-019B960494DF}">
              <a14:hiddenLine xmlns:a14="http://schemas.microsoft.com/office/drawing/2010/main" w="9525">
                <a:solidFill>
                  <a:srgbClr val="00418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15888" indent="-115888" algn="l">
              <a:defRPr>
                <a:solidFill>
                  <a:schemeClr val="tx1"/>
                </a:solidFill>
                <a:latin typeface="Arial" panose="020B0604020202020204" pitchFamily="34" charset="0"/>
              </a:defRPr>
            </a:lvl1pPr>
            <a:lvl2pPr algn="l">
              <a:defRPr>
                <a:solidFill>
                  <a:schemeClr val="tx1"/>
                </a:solidFill>
                <a:latin typeface="Arial" panose="020B0604020202020204" pitchFamily="34" charset="0"/>
              </a:defRPr>
            </a:lvl2pPr>
            <a:lvl3pPr algn="l">
              <a:defRPr>
                <a:solidFill>
                  <a:schemeClr val="tx1"/>
                </a:solidFill>
                <a:latin typeface="Arial" panose="020B0604020202020204" pitchFamily="34" charset="0"/>
              </a:defRPr>
            </a:lvl3pPr>
            <a:lvl4pPr algn="l">
              <a:defRPr>
                <a:solidFill>
                  <a:schemeClr val="tx1"/>
                </a:solidFill>
                <a:latin typeface="Arial" panose="020B0604020202020204" pitchFamily="34" charset="0"/>
              </a:defRPr>
            </a:lvl4pPr>
            <a:lvl5pPr algn="l">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eaLnBrk="0" hangingPunct="0">
              <a:spcBef>
                <a:spcPct val="130000"/>
              </a:spcBef>
              <a:buFontTx/>
              <a:buChar char="•"/>
            </a:pPr>
            <a:r>
              <a:rPr lang="tr-TR" altLang="en-US" sz="1400" dirty="0"/>
              <a:t>Manuel</a:t>
            </a:r>
          </a:p>
        </p:txBody>
      </p:sp>
      <p:sp>
        <p:nvSpPr>
          <p:cNvPr id="153" name="Text Box 18"/>
          <p:cNvSpPr txBox="1">
            <a:spLocks noChangeArrowheads="1"/>
          </p:cNvSpPr>
          <p:nvPr/>
        </p:nvSpPr>
        <p:spPr bwMode="auto">
          <a:xfrm>
            <a:off x="6887496" y="3432668"/>
            <a:ext cx="233266" cy="233097"/>
          </a:xfrm>
          <a:prstGeom prst="rect">
            <a:avLst/>
          </a:prstGeom>
          <a:noFill/>
          <a:ln>
            <a:noFill/>
          </a:ln>
          <a:effectLst/>
          <a:extLst>
            <a:ext uri="{909E8E84-426E-40DD-AFC4-6F175D3DCCD1}">
              <a14:hiddenFill xmlns:a14="http://schemas.microsoft.com/office/drawing/2010/main">
                <a:solidFill>
                  <a:srgbClr val="009BCC"/>
                </a:solidFill>
              </a14:hiddenFill>
            </a:ext>
            <a:ext uri="{91240B29-F687-4F45-9708-019B960494DF}">
              <a14:hiddenLine xmlns:a14="http://schemas.microsoft.com/office/drawing/2010/main" w="9525">
                <a:solidFill>
                  <a:srgbClr val="00418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eaLnBrk="0" hangingPunct="0"/>
            <a:r>
              <a:rPr lang="tr-TR" altLang="en-US" sz="1400" b="1" dirty="0"/>
              <a:t>%2</a:t>
            </a:r>
            <a:endParaRPr lang="en-GB" altLang="en-US" sz="1400" b="1" dirty="0"/>
          </a:p>
        </p:txBody>
      </p:sp>
      <p:sp>
        <p:nvSpPr>
          <p:cNvPr id="154" name="Text Box 18"/>
          <p:cNvSpPr txBox="1">
            <a:spLocks noChangeArrowheads="1"/>
          </p:cNvSpPr>
          <p:nvPr/>
        </p:nvSpPr>
        <p:spPr bwMode="auto">
          <a:xfrm>
            <a:off x="6882582" y="3791546"/>
            <a:ext cx="233266" cy="233097"/>
          </a:xfrm>
          <a:prstGeom prst="rect">
            <a:avLst/>
          </a:prstGeom>
          <a:noFill/>
          <a:ln>
            <a:noFill/>
          </a:ln>
          <a:effectLst/>
          <a:extLst>
            <a:ext uri="{909E8E84-426E-40DD-AFC4-6F175D3DCCD1}">
              <a14:hiddenFill xmlns:a14="http://schemas.microsoft.com/office/drawing/2010/main">
                <a:solidFill>
                  <a:srgbClr val="009BCC"/>
                </a:solidFill>
              </a14:hiddenFill>
            </a:ext>
            <a:ext uri="{91240B29-F687-4F45-9708-019B960494DF}">
              <a14:hiddenLine xmlns:a14="http://schemas.microsoft.com/office/drawing/2010/main" w="9525">
                <a:solidFill>
                  <a:srgbClr val="00418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eaLnBrk="0" hangingPunct="0"/>
            <a:r>
              <a:rPr lang="tr-TR" altLang="en-US" sz="1400" b="1" dirty="0"/>
              <a:t>%1</a:t>
            </a:r>
            <a:endParaRPr lang="en-GB" altLang="en-US" sz="1400" b="1" dirty="0"/>
          </a:p>
        </p:txBody>
      </p:sp>
      <p:sp>
        <p:nvSpPr>
          <p:cNvPr id="155" name="Text Box 18"/>
          <p:cNvSpPr txBox="1">
            <a:spLocks noChangeArrowheads="1"/>
          </p:cNvSpPr>
          <p:nvPr/>
        </p:nvSpPr>
        <p:spPr bwMode="auto">
          <a:xfrm>
            <a:off x="6875208" y="4165172"/>
            <a:ext cx="233266" cy="233097"/>
          </a:xfrm>
          <a:prstGeom prst="rect">
            <a:avLst/>
          </a:prstGeom>
          <a:noFill/>
          <a:ln>
            <a:noFill/>
          </a:ln>
          <a:effectLst/>
          <a:extLst>
            <a:ext uri="{909E8E84-426E-40DD-AFC4-6F175D3DCCD1}">
              <a14:hiddenFill xmlns:a14="http://schemas.microsoft.com/office/drawing/2010/main">
                <a:solidFill>
                  <a:srgbClr val="009BCC"/>
                </a:solidFill>
              </a14:hiddenFill>
            </a:ext>
            <a:ext uri="{91240B29-F687-4F45-9708-019B960494DF}">
              <a14:hiddenLine xmlns:a14="http://schemas.microsoft.com/office/drawing/2010/main" w="9525">
                <a:solidFill>
                  <a:srgbClr val="00418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eaLnBrk="0" hangingPunct="0"/>
            <a:r>
              <a:rPr lang="tr-TR" altLang="en-US" sz="1400" b="1" dirty="0"/>
              <a:t>%1</a:t>
            </a:r>
            <a:endParaRPr lang="en-GB" altLang="en-US" sz="1400" b="1" dirty="0"/>
          </a:p>
        </p:txBody>
      </p:sp>
      <p:grpSp>
        <p:nvGrpSpPr>
          <p:cNvPr id="156" name="Group 46"/>
          <p:cNvGrpSpPr>
            <a:grpSpLocks/>
          </p:cNvGrpSpPr>
          <p:nvPr/>
        </p:nvGrpSpPr>
        <p:grpSpPr bwMode="auto">
          <a:xfrm>
            <a:off x="4205748" y="4621082"/>
            <a:ext cx="2424542" cy="110995"/>
            <a:chOff x="1050" y="1334"/>
            <a:chExt cx="1964" cy="66"/>
          </a:xfrm>
        </p:grpSpPr>
        <p:sp>
          <p:nvSpPr>
            <p:cNvPr id="157" name="AutoShape 47"/>
            <p:cNvSpPr>
              <a:spLocks noChangeArrowheads="1"/>
            </p:cNvSpPr>
            <p:nvPr/>
          </p:nvSpPr>
          <p:spPr bwMode="auto">
            <a:xfrm>
              <a:off x="1050" y="1334"/>
              <a:ext cx="1964" cy="66"/>
            </a:xfrm>
            <a:prstGeom prst="roundRect">
              <a:avLst>
                <a:gd name="adj" fmla="val 16667"/>
              </a:avLst>
            </a:prstGeom>
            <a:solidFill>
              <a:srgbClr val="004182"/>
            </a:solidFill>
            <a:ln w="6350">
              <a:solidFill>
                <a:srgbClr val="96969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altLang="en-US" sz="2400"/>
            </a:p>
          </p:txBody>
        </p:sp>
        <p:sp>
          <p:nvSpPr>
            <p:cNvPr id="158" name="AutoShape 48"/>
            <p:cNvSpPr>
              <a:spLocks noChangeArrowheads="1"/>
            </p:cNvSpPr>
            <p:nvPr/>
          </p:nvSpPr>
          <p:spPr bwMode="auto">
            <a:xfrm flipV="1">
              <a:off x="1074" y="1345"/>
              <a:ext cx="1922" cy="29"/>
            </a:xfrm>
            <a:prstGeom prst="roundRect">
              <a:avLst>
                <a:gd name="adj" fmla="val 16667"/>
              </a:avLst>
            </a:prstGeom>
            <a:gradFill rotWithShape="0">
              <a:gsLst>
                <a:gs pos="0">
                  <a:srgbClr val="FFFFFF"/>
                </a:gs>
                <a:gs pos="100000">
                  <a:srgbClr val="004182"/>
                </a:gs>
              </a:gsLst>
              <a:path path="shape">
                <a:fillToRect l="50000" t="50000" r="50000" b="50000"/>
              </a:path>
            </a:gradFill>
            <a:ln w="6350">
              <a:solidFill>
                <a:srgbClr val="96969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eaLnBrk="0" hangingPunct="0"/>
              <a:endParaRPr lang="en-US" altLang="en-US" sz="2400"/>
            </a:p>
          </p:txBody>
        </p:sp>
      </p:grpSp>
      <p:sp>
        <p:nvSpPr>
          <p:cNvPr id="159" name="AutoShape 49"/>
          <p:cNvSpPr>
            <a:spLocks noChangeArrowheads="1"/>
          </p:cNvSpPr>
          <p:nvPr/>
        </p:nvSpPr>
        <p:spPr bwMode="auto">
          <a:xfrm>
            <a:off x="4266632" y="4482970"/>
            <a:ext cx="136525" cy="365125"/>
          </a:xfrm>
          <a:prstGeom prst="moon">
            <a:avLst>
              <a:gd name="adj" fmla="val 50000"/>
            </a:avLst>
          </a:prstGeom>
          <a:solidFill>
            <a:srgbClr val="800000">
              <a:alpha val="95000"/>
            </a:srgbClr>
          </a:solidFill>
          <a:ln w="3175">
            <a:solidFill>
              <a:srgbClr val="004182"/>
            </a:solidFill>
            <a:miter lim="800000"/>
            <a:headEnd/>
            <a:tailEnd/>
          </a:ln>
          <a:effectLst>
            <a:outerShdw dist="35921" dir="2700000" algn="ctr" rotWithShape="0">
              <a:schemeClr val="tx1">
                <a:alpha val="50000"/>
              </a:schemeClr>
            </a:outerShdw>
          </a:effectLst>
        </p:spPr>
        <p:txBody>
          <a:bodyPr wrap="none" anchor="ctr"/>
          <a:lstStyle/>
          <a:p>
            <a:endParaRPr lang="en-US"/>
          </a:p>
        </p:txBody>
      </p:sp>
      <p:sp>
        <p:nvSpPr>
          <p:cNvPr id="160" name="Text Box 51"/>
          <p:cNvSpPr txBox="1">
            <a:spLocks noChangeArrowheads="1"/>
          </p:cNvSpPr>
          <p:nvPr/>
        </p:nvSpPr>
        <p:spPr bwMode="auto">
          <a:xfrm>
            <a:off x="2998618" y="4516608"/>
            <a:ext cx="1936750" cy="307777"/>
          </a:xfrm>
          <a:prstGeom prst="rect">
            <a:avLst/>
          </a:prstGeom>
          <a:noFill/>
          <a:ln>
            <a:noFill/>
          </a:ln>
          <a:effectLst/>
          <a:extLst>
            <a:ext uri="{909E8E84-426E-40DD-AFC4-6F175D3DCCD1}">
              <a14:hiddenFill xmlns:a14="http://schemas.microsoft.com/office/drawing/2010/main">
                <a:solidFill>
                  <a:srgbClr val="009BCC"/>
                </a:solidFill>
              </a14:hiddenFill>
            </a:ext>
            <a:ext uri="{91240B29-F687-4F45-9708-019B960494DF}">
              <a14:hiddenLine xmlns:a14="http://schemas.microsoft.com/office/drawing/2010/main" w="9525">
                <a:solidFill>
                  <a:srgbClr val="00418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15888" indent="-115888" algn="l">
              <a:defRPr>
                <a:solidFill>
                  <a:schemeClr val="tx1"/>
                </a:solidFill>
                <a:latin typeface="Arial" panose="020B0604020202020204" pitchFamily="34" charset="0"/>
              </a:defRPr>
            </a:lvl1pPr>
            <a:lvl2pPr algn="l">
              <a:defRPr>
                <a:solidFill>
                  <a:schemeClr val="tx1"/>
                </a:solidFill>
                <a:latin typeface="Arial" panose="020B0604020202020204" pitchFamily="34" charset="0"/>
              </a:defRPr>
            </a:lvl2pPr>
            <a:lvl3pPr algn="l">
              <a:defRPr>
                <a:solidFill>
                  <a:schemeClr val="tx1"/>
                </a:solidFill>
                <a:latin typeface="Arial" panose="020B0604020202020204" pitchFamily="34" charset="0"/>
              </a:defRPr>
            </a:lvl3pPr>
            <a:lvl4pPr algn="l">
              <a:defRPr>
                <a:solidFill>
                  <a:schemeClr val="tx1"/>
                </a:solidFill>
                <a:latin typeface="Arial" panose="020B0604020202020204" pitchFamily="34" charset="0"/>
              </a:defRPr>
            </a:lvl4pPr>
            <a:lvl5pPr algn="l">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eaLnBrk="0" hangingPunct="0">
              <a:spcBef>
                <a:spcPct val="130000"/>
              </a:spcBef>
              <a:buFontTx/>
              <a:buChar char="•"/>
            </a:pPr>
            <a:r>
              <a:rPr lang="tr-TR" altLang="en-US" sz="1400" dirty="0"/>
              <a:t>Kombi</a:t>
            </a:r>
          </a:p>
        </p:txBody>
      </p:sp>
      <p:sp>
        <p:nvSpPr>
          <p:cNvPr id="161" name="Text Box 18"/>
          <p:cNvSpPr txBox="1">
            <a:spLocks noChangeArrowheads="1"/>
          </p:cNvSpPr>
          <p:nvPr/>
        </p:nvSpPr>
        <p:spPr bwMode="auto">
          <a:xfrm>
            <a:off x="6865374" y="4531424"/>
            <a:ext cx="233266" cy="233097"/>
          </a:xfrm>
          <a:prstGeom prst="rect">
            <a:avLst/>
          </a:prstGeom>
          <a:noFill/>
          <a:ln>
            <a:noFill/>
          </a:ln>
          <a:effectLst/>
          <a:extLst>
            <a:ext uri="{909E8E84-426E-40DD-AFC4-6F175D3DCCD1}">
              <a14:hiddenFill xmlns:a14="http://schemas.microsoft.com/office/drawing/2010/main">
                <a:solidFill>
                  <a:srgbClr val="009BCC"/>
                </a:solidFill>
              </a14:hiddenFill>
            </a:ext>
            <a:ext uri="{91240B29-F687-4F45-9708-019B960494DF}">
              <a14:hiddenLine xmlns:a14="http://schemas.microsoft.com/office/drawing/2010/main" w="9525">
                <a:solidFill>
                  <a:srgbClr val="00418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eaLnBrk="0" hangingPunct="0"/>
            <a:r>
              <a:rPr lang="tr-TR" altLang="en-US" sz="1400" b="1" dirty="0"/>
              <a:t>%1</a:t>
            </a:r>
            <a:endParaRPr lang="en-GB" altLang="en-US" sz="1400" b="1" dirty="0"/>
          </a:p>
        </p:txBody>
      </p:sp>
      <p:sp>
        <p:nvSpPr>
          <p:cNvPr id="5" name="TextBox 4"/>
          <p:cNvSpPr txBox="1"/>
          <p:nvPr/>
        </p:nvSpPr>
        <p:spPr>
          <a:xfrm>
            <a:off x="2202803" y="4797041"/>
            <a:ext cx="1880643" cy="261610"/>
          </a:xfrm>
          <a:prstGeom prst="rect">
            <a:avLst/>
          </a:prstGeom>
          <a:noFill/>
        </p:spPr>
        <p:txBody>
          <a:bodyPr wrap="none" rtlCol="0">
            <a:spAutoFit/>
          </a:bodyPr>
          <a:lstStyle/>
          <a:p>
            <a:r>
              <a:rPr lang="tr-TR" sz="1100" dirty="0" err="1"/>
              <a:t>Bus</a:t>
            </a:r>
            <a:r>
              <a:rPr lang="tr-TR" sz="1100" dirty="0"/>
              <a:t>, </a:t>
            </a:r>
            <a:r>
              <a:rPr lang="tr-TR" sz="1100" dirty="0" err="1"/>
              <a:t>coupe</a:t>
            </a:r>
            <a:r>
              <a:rPr lang="tr-TR" sz="1100" dirty="0"/>
              <a:t>, </a:t>
            </a:r>
            <a:r>
              <a:rPr lang="tr-TR" sz="1100" dirty="0" err="1"/>
              <a:t>limousine</a:t>
            </a:r>
            <a:r>
              <a:rPr lang="tr-TR" sz="1100" dirty="0"/>
              <a:t> and </a:t>
            </a:r>
            <a:r>
              <a:rPr lang="tr-TR" sz="1100" dirty="0" err="1"/>
              <a:t>lpg</a:t>
            </a:r>
            <a:endParaRPr lang="en-US" sz="1100" dirty="0"/>
          </a:p>
        </p:txBody>
      </p:sp>
      <p:grpSp>
        <p:nvGrpSpPr>
          <p:cNvPr id="162" name="Group 46"/>
          <p:cNvGrpSpPr>
            <a:grpSpLocks/>
          </p:cNvGrpSpPr>
          <p:nvPr/>
        </p:nvGrpSpPr>
        <p:grpSpPr bwMode="auto">
          <a:xfrm>
            <a:off x="4213122" y="4899155"/>
            <a:ext cx="2424542" cy="110995"/>
            <a:chOff x="1050" y="1334"/>
            <a:chExt cx="1964" cy="66"/>
          </a:xfrm>
        </p:grpSpPr>
        <p:sp>
          <p:nvSpPr>
            <p:cNvPr id="163" name="AutoShape 47"/>
            <p:cNvSpPr>
              <a:spLocks noChangeArrowheads="1"/>
            </p:cNvSpPr>
            <p:nvPr/>
          </p:nvSpPr>
          <p:spPr bwMode="auto">
            <a:xfrm>
              <a:off x="1050" y="1334"/>
              <a:ext cx="1964" cy="66"/>
            </a:xfrm>
            <a:prstGeom prst="roundRect">
              <a:avLst>
                <a:gd name="adj" fmla="val 16667"/>
              </a:avLst>
            </a:prstGeom>
            <a:solidFill>
              <a:srgbClr val="004182"/>
            </a:solidFill>
            <a:ln w="6350">
              <a:solidFill>
                <a:srgbClr val="96969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altLang="en-US" sz="2400"/>
            </a:p>
          </p:txBody>
        </p:sp>
        <p:sp>
          <p:nvSpPr>
            <p:cNvPr id="164" name="AutoShape 48"/>
            <p:cNvSpPr>
              <a:spLocks noChangeArrowheads="1"/>
            </p:cNvSpPr>
            <p:nvPr/>
          </p:nvSpPr>
          <p:spPr bwMode="auto">
            <a:xfrm flipV="1">
              <a:off x="1074" y="1345"/>
              <a:ext cx="1922" cy="29"/>
            </a:xfrm>
            <a:prstGeom prst="roundRect">
              <a:avLst>
                <a:gd name="adj" fmla="val 16667"/>
              </a:avLst>
            </a:prstGeom>
            <a:gradFill rotWithShape="0">
              <a:gsLst>
                <a:gs pos="0">
                  <a:srgbClr val="FFFFFF"/>
                </a:gs>
                <a:gs pos="100000">
                  <a:srgbClr val="004182"/>
                </a:gs>
              </a:gsLst>
              <a:path path="shape">
                <a:fillToRect l="50000" t="50000" r="50000" b="50000"/>
              </a:path>
            </a:gradFill>
            <a:ln w="6350">
              <a:solidFill>
                <a:srgbClr val="96969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eaLnBrk="0" hangingPunct="0"/>
              <a:endParaRPr lang="en-US" altLang="en-US" sz="2400"/>
            </a:p>
          </p:txBody>
        </p:sp>
      </p:grpSp>
      <p:sp>
        <p:nvSpPr>
          <p:cNvPr id="165" name="AutoShape 37"/>
          <p:cNvSpPr>
            <a:spLocks noChangeArrowheads="1"/>
          </p:cNvSpPr>
          <p:nvPr/>
        </p:nvSpPr>
        <p:spPr bwMode="auto">
          <a:xfrm>
            <a:off x="4154593" y="4729010"/>
            <a:ext cx="136525" cy="365125"/>
          </a:xfrm>
          <a:prstGeom prst="moon">
            <a:avLst>
              <a:gd name="adj" fmla="val 50000"/>
            </a:avLst>
          </a:prstGeom>
          <a:solidFill>
            <a:srgbClr val="800000">
              <a:alpha val="95000"/>
            </a:srgbClr>
          </a:solidFill>
          <a:ln w="3175">
            <a:solidFill>
              <a:srgbClr val="004182"/>
            </a:solidFill>
            <a:miter lim="800000"/>
            <a:headEnd/>
            <a:tailEnd/>
          </a:ln>
          <a:effectLst>
            <a:outerShdw dist="35921" dir="2700000" algn="ctr" rotWithShape="0">
              <a:schemeClr val="tx1">
                <a:alpha val="50000"/>
              </a:schemeClr>
            </a:outerShdw>
          </a:effectLst>
        </p:spPr>
        <p:txBody>
          <a:bodyPr wrap="none" anchor="ctr"/>
          <a:lstStyle/>
          <a:p>
            <a:endParaRPr lang="en-US"/>
          </a:p>
        </p:txBody>
      </p:sp>
      <p:sp>
        <p:nvSpPr>
          <p:cNvPr id="166" name="Text Box 18"/>
          <p:cNvSpPr txBox="1">
            <a:spLocks noChangeArrowheads="1"/>
          </p:cNvSpPr>
          <p:nvPr/>
        </p:nvSpPr>
        <p:spPr bwMode="auto">
          <a:xfrm>
            <a:off x="6865374" y="4811463"/>
            <a:ext cx="233266" cy="233097"/>
          </a:xfrm>
          <a:prstGeom prst="rect">
            <a:avLst/>
          </a:prstGeom>
          <a:noFill/>
          <a:ln>
            <a:noFill/>
          </a:ln>
          <a:effectLst/>
          <a:extLst>
            <a:ext uri="{909E8E84-426E-40DD-AFC4-6F175D3DCCD1}">
              <a14:hiddenFill xmlns:a14="http://schemas.microsoft.com/office/drawing/2010/main">
                <a:solidFill>
                  <a:srgbClr val="009BCC"/>
                </a:solidFill>
              </a14:hiddenFill>
            </a:ext>
            <a:ext uri="{91240B29-F687-4F45-9708-019B960494DF}">
              <a14:hiddenLine xmlns:a14="http://schemas.microsoft.com/office/drawing/2010/main" w="9525">
                <a:solidFill>
                  <a:srgbClr val="00418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eaLnBrk="0" hangingPunct="0"/>
            <a:r>
              <a:rPr lang="tr-TR" altLang="en-US" sz="1400" b="1" dirty="0"/>
              <a:t>%0</a:t>
            </a:r>
            <a:endParaRPr lang="en-GB" altLang="en-US" sz="1400" b="1" dirty="0"/>
          </a:p>
        </p:txBody>
      </p:sp>
      <p:sp>
        <p:nvSpPr>
          <p:cNvPr id="9" name="TextBox 8"/>
          <p:cNvSpPr txBox="1"/>
          <p:nvPr/>
        </p:nvSpPr>
        <p:spPr>
          <a:xfrm>
            <a:off x="2607128" y="916760"/>
            <a:ext cx="295274" cy="523220"/>
          </a:xfrm>
          <a:prstGeom prst="rect">
            <a:avLst/>
          </a:prstGeom>
          <a:noFill/>
        </p:spPr>
        <p:txBody>
          <a:bodyPr wrap="none" rtlCol="0">
            <a:spAutoFit/>
          </a:bodyPr>
          <a:lstStyle/>
          <a:p>
            <a:r>
              <a:rPr lang="tr-TR" sz="2800" dirty="0">
                <a:solidFill>
                  <a:srgbClr val="FF0000"/>
                </a:solidFill>
              </a:rPr>
              <a:t>-</a:t>
            </a:r>
            <a:endParaRPr lang="en-US" sz="2800" dirty="0">
              <a:solidFill>
                <a:srgbClr val="FF0000"/>
              </a:solidFill>
            </a:endParaRPr>
          </a:p>
        </p:txBody>
      </p:sp>
      <p:sp>
        <p:nvSpPr>
          <p:cNvPr id="167" name="TextBox 166"/>
          <p:cNvSpPr txBox="1"/>
          <p:nvPr/>
        </p:nvSpPr>
        <p:spPr>
          <a:xfrm>
            <a:off x="2608715" y="1263219"/>
            <a:ext cx="295274" cy="523220"/>
          </a:xfrm>
          <a:prstGeom prst="rect">
            <a:avLst/>
          </a:prstGeom>
          <a:noFill/>
        </p:spPr>
        <p:txBody>
          <a:bodyPr wrap="none" rtlCol="0">
            <a:spAutoFit/>
          </a:bodyPr>
          <a:lstStyle/>
          <a:p>
            <a:r>
              <a:rPr lang="tr-TR" sz="2800" dirty="0">
                <a:solidFill>
                  <a:srgbClr val="FF0000"/>
                </a:solidFill>
              </a:rPr>
              <a:t>-</a:t>
            </a:r>
            <a:endParaRPr lang="en-US" sz="2800" dirty="0">
              <a:solidFill>
                <a:srgbClr val="FF0000"/>
              </a:solidFill>
            </a:endParaRPr>
          </a:p>
        </p:txBody>
      </p:sp>
      <p:sp>
        <p:nvSpPr>
          <p:cNvPr id="168" name="TextBox 167"/>
          <p:cNvSpPr txBox="1"/>
          <p:nvPr/>
        </p:nvSpPr>
        <p:spPr>
          <a:xfrm>
            <a:off x="2603486" y="1594842"/>
            <a:ext cx="338554" cy="461665"/>
          </a:xfrm>
          <a:prstGeom prst="rect">
            <a:avLst/>
          </a:prstGeom>
          <a:noFill/>
        </p:spPr>
        <p:txBody>
          <a:bodyPr wrap="none" rtlCol="0">
            <a:spAutoFit/>
          </a:bodyPr>
          <a:lstStyle/>
          <a:p>
            <a:r>
              <a:rPr lang="tr-TR" sz="2400" dirty="0">
                <a:solidFill>
                  <a:srgbClr val="00B050"/>
                </a:solidFill>
              </a:rPr>
              <a:t>+</a:t>
            </a:r>
            <a:endParaRPr lang="en-US" sz="2400" dirty="0">
              <a:solidFill>
                <a:srgbClr val="00B050"/>
              </a:solidFill>
            </a:endParaRPr>
          </a:p>
        </p:txBody>
      </p:sp>
    </p:spTree>
    <p:extLst>
      <p:ext uri="{BB962C8B-B14F-4D97-AF65-F5344CB8AC3E}">
        <p14:creationId xmlns:p14="http://schemas.microsoft.com/office/powerpoint/2010/main" val="987328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ctrTitle"/>
          </p:nvPr>
        </p:nvSpPr>
        <p:spPr>
          <a:xfrm>
            <a:off x="685800" y="2093119"/>
            <a:ext cx="7772400" cy="1102519"/>
          </a:xfrm>
        </p:spPr>
        <p:txBody>
          <a:bodyPr/>
          <a:lstStyle/>
          <a:p>
            <a:endParaRPr lang="en-US" dirty="0"/>
          </a:p>
        </p:txBody>
      </p:sp>
      <p:sp>
        <p:nvSpPr>
          <p:cNvPr id="18" name="Rectangle 17"/>
          <p:cNvSpPr/>
          <p:nvPr/>
        </p:nvSpPr>
        <p:spPr>
          <a:xfrm>
            <a:off x="-76200" y="-58291"/>
            <a:ext cx="2209800" cy="5223053"/>
          </a:xfrm>
          <a:prstGeom prst="rect">
            <a:avLst/>
          </a:prstGeom>
          <a:solidFill>
            <a:schemeClr val="tx1">
              <a:lumMod val="65000"/>
              <a:lumOff val="3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74" name="Group 73"/>
          <p:cNvGrpSpPr/>
          <p:nvPr/>
        </p:nvGrpSpPr>
        <p:grpSpPr>
          <a:xfrm>
            <a:off x="0" y="1276350"/>
            <a:ext cx="2057400" cy="250088"/>
            <a:chOff x="0" y="1064362"/>
            <a:chExt cx="2057400" cy="250088"/>
          </a:xfrm>
        </p:grpSpPr>
        <p:sp>
          <p:nvSpPr>
            <p:cNvPr id="20" name="Rectangle 19"/>
            <p:cNvSpPr/>
            <p:nvPr/>
          </p:nvSpPr>
          <p:spPr>
            <a:xfrm>
              <a:off x="0" y="1123950"/>
              <a:ext cx="304800" cy="190500"/>
            </a:xfrm>
            <a:prstGeom prst="rect">
              <a:avLst/>
            </a:prstGeom>
            <a:solidFill>
              <a:schemeClr val="accent6">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ubtitle 2"/>
            <p:cNvSpPr txBox="1">
              <a:spLocks/>
            </p:cNvSpPr>
            <p:nvPr/>
          </p:nvSpPr>
          <p:spPr>
            <a:xfrm>
              <a:off x="304800" y="10643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1</a:t>
              </a:r>
              <a:endParaRPr lang="en-US" sz="1400" dirty="0">
                <a:solidFill>
                  <a:schemeClr val="bg1">
                    <a:lumMod val="85000"/>
                  </a:schemeClr>
                </a:solidFill>
              </a:endParaRPr>
            </a:p>
          </p:txBody>
        </p:sp>
      </p:grpSp>
      <p:grpSp>
        <p:nvGrpSpPr>
          <p:cNvPr id="75" name="Group 74"/>
          <p:cNvGrpSpPr/>
          <p:nvPr/>
        </p:nvGrpSpPr>
        <p:grpSpPr>
          <a:xfrm>
            <a:off x="55" y="1540950"/>
            <a:ext cx="2057345" cy="238333"/>
            <a:chOff x="55" y="1328962"/>
            <a:chExt cx="2057345" cy="238333"/>
          </a:xfrm>
        </p:grpSpPr>
        <p:sp>
          <p:nvSpPr>
            <p:cNvPr id="21" name="Rectangle 20"/>
            <p:cNvSpPr/>
            <p:nvPr/>
          </p:nvSpPr>
          <p:spPr>
            <a:xfrm>
              <a:off x="55" y="1376795"/>
              <a:ext cx="304800" cy="190500"/>
            </a:xfrm>
            <a:prstGeom prst="rect">
              <a:avLst/>
            </a:prstGeom>
            <a:solidFill>
              <a:schemeClr val="accent1">
                <a:lumMod val="5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ubtitle 2"/>
            <p:cNvSpPr txBox="1">
              <a:spLocks/>
            </p:cNvSpPr>
            <p:nvPr/>
          </p:nvSpPr>
          <p:spPr>
            <a:xfrm>
              <a:off x="304800" y="1328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2</a:t>
              </a:r>
              <a:endParaRPr lang="en-US" sz="1400" dirty="0">
                <a:solidFill>
                  <a:schemeClr val="bg1">
                    <a:lumMod val="85000"/>
                  </a:schemeClr>
                </a:solidFill>
              </a:endParaRPr>
            </a:p>
          </p:txBody>
        </p:sp>
      </p:grpSp>
      <p:grpSp>
        <p:nvGrpSpPr>
          <p:cNvPr id="76" name="Group 75"/>
          <p:cNvGrpSpPr/>
          <p:nvPr/>
        </p:nvGrpSpPr>
        <p:grpSpPr>
          <a:xfrm>
            <a:off x="330" y="1798350"/>
            <a:ext cx="2057070" cy="233778"/>
            <a:chOff x="330" y="1586362"/>
            <a:chExt cx="2057070" cy="233778"/>
          </a:xfrm>
        </p:grpSpPr>
        <p:sp>
          <p:nvSpPr>
            <p:cNvPr id="22" name="Rectangle 21"/>
            <p:cNvSpPr/>
            <p:nvPr/>
          </p:nvSpPr>
          <p:spPr>
            <a:xfrm>
              <a:off x="330" y="1629640"/>
              <a:ext cx="304800" cy="190500"/>
            </a:xfrm>
            <a:prstGeom prst="rect">
              <a:avLst/>
            </a:prstGeom>
            <a:solidFill>
              <a:schemeClr val="accent5">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4" name="Subtitle 2"/>
            <p:cNvSpPr txBox="1">
              <a:spLocks/>
            </p:cNvSpPr>
            <p:nvPr/>
          </p:nvSpPr>
          <p:spPr>
            <a:xfrm>
              <a:off x="304800" y="15863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3</a:t>
              </a:r>
              <a:endParaRPr lang="en-US" sz="1400" dirty="0">
                <a:solidFill>
                  <a:schemeClr val="bg1">
                    <a:lumMod val="85000"/>
                  </a:schemeClr>
                </a:solidFill>
              </a:endParaRPr>
            </a:p>
          </p:txBody>
        </p:sp>
      </p:grpSp>
      <p:grpSp>
        <p:nvGrpSpPr>
          <p:cNvPr id="77" name="Group 76"/>
          <p:cNvGrpSpPr/>
          <p:nvPr/>
        </p:nvGrpSpPr>
        <p:grpSpPr>
          <a:xfrm>
            <a:off x="110" y="2059950"/>
            <a:ext cx="2057290" cy="225023"/>
            <a:chOff x="110" y="1847962"/>
            <a:chExt cx="2057290" cy="225023"/>
          </a:xfrm>
        </p:grpSpPr>
        <p:sp>
          <p:nvSpPr>
            <p:cNvPr id="23" name="Rectangle 22"/>
            <p:cNvSpPr/>
            <p:nvPr/>
          </p:nvSpPr>
          <p:spPr>
            <a:xfrm>
              <a:off x="110" y="1882485"/>
              <a:ext cx="304800" cy="190500"/>
            </a:xfrm>
            <a:prstGeom prst="rect">
              <a:avLst/>
            </a:prstGeom>
            <a:solidFill>
              <a:schemeClr val="bg1">
                <a:lumMod val="8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5" name="Subtitle 2"/>
            <p:cNvSpPr txBox="1">
              <a:spLocks/>
            </p:cNvSpPr>
            <p:nvPr/>
          </p:nvSpPr>
          <p:spPr>
            <a:xfrm>
              <a:off x="304800" y="1847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4</a:t>
              </a:r>
              <a:endParaRPr lang="en-US" sz="1400" dirty="0">
                <a:solidFill>
                  <a:schemeClr val="bg1">
                    <a:lumMod val="85000"/>
                  </a:schemeClr>
                </a:solidFill>
              </a:endParaRPr>
            </a:p>
          </p:txBody>
        </p:sp>
      </p:grpSp>
      <p:grpSp>
        <p:nvGrpSpPr>
          <p:cNvPr id="78" name="Group 77"/>
          <p:cNvGrpSpPr/>
          <p:nvPr/>
        </p:nvGrpSpPr>
        <p:grpSpPr>
          <a:xfrm>
            <a:off x="165" y="2322817"/>
            <a:ext cx="2057235" cy="215001"/>
            <a:chOff x="165" y="2110829"/>
            <a:chExt cx="2057235" cy="215001"/>
          </a:xfrm>
        </p:grpSpPr>
        <p:sp>
          <p:nvSpPr>
            <p:cNvPr id="24" name="Rectangle 23"/>
            <p:cNvSpPr/>
            <p:nvPr/>
          </p:nvSpPr>
          <p:spPr>
            <a:xfrm>
              <a:off x="165" y="2135330"/>
              <a:ext cx="304800" cy="190500"/>
            </a:xfrm>
            <a:prstGeom prst="rect">
              <a:avLst/>
            </a:prstGeom>
            <a:solidFill>
              <a:schemeClr val="accent3">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6" name="Subtitle 2"/>
            <p:cNvSpPr txBox="1">
              <a:spLocks/>
            </p:cNvSpPr>
            <p:nvPr/>
          </p:nvSpPr>
          <p:spPr>
            <a:xfrm>
              <a:off x="304800" y="2110829"/>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5</a:t>
              </a:r>
              <a:endParaRPr lang="en-US" sz="1400" dirty="0">
                <a:solidFill>
                  <a:schemeClr val="bg1">
                    <a:lumMod val="85000"/>
                  </a:schemeClr>
                </a:solidFill>
              </a:endParaRPr>
            </a:p>
          </p:txBody>
        </p:sp>
      </p:grpSp>
      <p:grpSp>
        <p:nvGrpSpPr>
          <p:cNvPr id="79" name="Group 78"/>
          <p:cNvGrpSpPr/>
          <p:nvPr/>
        </p:nvGrpSpPr>
        <p:grpSpPr>
          <a:xfrm>
            <a:off x="385" y="2550150"/>
            <a:ext cx="2285615" cy="250200"/>
            <a:chOff x="385" y="2225962"/>
            <a:chExt cx="2057015" cy="250200"/>
          </a:xfrm>
        </p:grpSpPr>
        <p:sp>
          <p:nvSpPr>
            <p:cNvPr id="25" name="Rectangle 24"/>
            <p:cNvSpPr/>
            <p:nvPr/>
          </p:nvSpPr>
          <p:spPr>
            <a:xfrm>
              <a:off x="385" y="2285662"/>
              <a:ext cx="304800" cy="190500"/>
            </a:xfrm>
            <a:prstGeom prst="rect">
              <a:avLst/>
            </a:prstGeom>
            <a:solidFill>
              <a:schemeClr val="accent1">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7" name="Subtitle 2"/>
            <p:cNvSpPr txBox="1">
              <a:spLocks/>
            </p:cNvSpPr>
            <p:nvPr/>
          </p:nvSpPr>
          <p:spPr>
            <a:xfrm>
              <a:off x="304800" y="2225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6</a:t>
              </a:r>
              <a:endParaRPr lang="en-US" sz="1400" dirty="0">
                <a:solidFill>
                  <a:schemeClr val="bg1">
                    <a:lumMod val="85000"/>
                  </a:schemeClr>
                </a:solidFill>
              </a:endParaRPr>
            </a:p>
            <a:p>
              <a:pPr algn="l"/>
              <a:endParaRPr lang="en-US" sz="1600" dirty="0">
                <a:solidFill>
                  <a:schemeClr val="bg1">
                    <a:lumMod val="85000"/>
                  </a:schemeClr>
                </a:solidFill>
              </a:endParaRPr>
            </a:p>
          </p:txBody>
        </p:sp>
      </p:grpSp>
      <p:grpSp>
        <p:nvGrpSpPr>
          <p:cNvPr id="80" name="Group 79"/>
          <p:cNvGrpSpPr/>
          <p:nvPr/>
        </p:nvGrpSpPr>
        <p:grpSpPr>
          <a:xfrm>
            <a:off x="440" y="2899743"/>
            <a:ext cx="2056960" cy="224907"/>
            <a:chOff x="440" y="2497958"/>
            <a:chExt cx="2056960" cy="224907"/>
          </a:xfrm>
        </p:grpSpPr>
        <p:sp>
          <p:nvSpPr>
            <p:cNvPr id="26" name="Rectangle 25"/>
            <p:cNvSpPr/>
            <p:nvPr/>
          </p:nvSpPr>
          <p:spPr>
            <a:xfrm>
              <a:off x="440" y="2532365"/>
              <a:ext cx="304800" cy="190500"/>
            </a:xfrm>
            <a:prstGeom prst="rect">
              <a:avLst/>
            </a:prstGeom>
            <a:solidFill>
              <a:schemeClr val="accent4">
                <a:lumMod val="5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8" name="Subtitle 2"/>
            <p:cNvSpPr txBox="1">
              <a:spLocks/>
            </p:cNvSpPr>
            <p:nvPr/>
          </p:nvSpPr>
          <p:spPr>
            <a:xfrm>
              <a:off x="304800" y="2497958"/>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7</a:t>
              </a:r>
              <a:endParaRPr lang="en-US" sz="1400" dirty="0">
                <a:solidFill>
                  <a:schemeClr val="bg1">
                    <a:lumMod val="85000"/>
                  </a:schemeClr>
                </a:solidFill>
              </a:endParaRPr>
            </a:p>
          </p:txBody>
        </p:sp>
      </p:grpSp>
      <p:grpSp>
        <p:nvGrpSpPr>
          <p:cNvPr id="81" name="Group 80"/>
          <p:cNvGrpSpPr/>
          <p:nvPr/>
        </p:nvGrpSpPr>
        <p:grpSpPr>
          <a:xfrm>
            <a:off x="220" y="3267168"/>
            <a:ext cx="2057180" cy="218982"/>
            <a:chOff x="220" y="2865383"/>
            <a:chExt cx="2057180" cy="218982"/>
          </a:xfrm>
        </p:grpSpPr>
        <p:sp>
          <p:nvSpPr>
            <p:cNvPr id="27" name="Rectangle 26"/>
            <p:cNvSpPr/>
            <p:nvPr/>
          </p:nvSpPr>
          <p:spPr>
            <a:xfrm>
              <a:off x="220" y="2893865"/>
              <a:ext cx="304800" cy="190500"/>
            </a:xfrm>
            <a:prstGeom prst="rect">
              <a:avLst/>
            </a:prstGeom>
            <a:solidFill>
              <a:schemeClr val="accent6">
                <a:lumMod val="60000"/>
                <a:lumOff val="4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9" name="Subtitle 2"/>
            <p:cNvSpPr txBox="1">
              <a:spLocks/>
            </p:cNvSpPr>
            <p:nvPr/>
          </p:nvSpPr>
          <p:spPr>
            <a:xfrm>
              <a:off x="304800" y="2865383"/>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8</a:t>
              </a:r>
              <a:endParaRPr lang="en-US" sz="1400" dirty="0">
                <a:solidFill>
                  <a:schemeClr val="bg1">
                    <a:lumMod val="85000"/>
                  </a:schemeClr>
                </a:solidFill>
              </a:endParaRPr>
            </a:p>
          </p:txBody>
        </p:sp>
      </p:grpSp>
      <p:sp>
        <p:nvSpPr>
          <p:cNvPr id="3" name="Subtitle 2"/>
          <p:cNvSpPr>
            <a:spLocks noGrp="1"/>
          </p:cNvSpPr>
          <p:nvPr>
            <p:ph type="subTitle" idx="1"/>
          </p:nvPr>
        </p:nvSpPr>
        <p:spPr>
          <a:xfrm>
            <a:off x="-76200" y="57150"/>
            <a:ext cx="2133600" cy="695325"/>
          </a:xfrm>
        </p:spPr>
        <p:txBody>
          <a:bodyPr>
            <a:normAutofit/>
          </a:bodyPr>
          <a:lstStyle/>
          <a:p>
            <a:r>
              <a:rPr lang="tr-TR" sz="2400" b="1" dirty="0">
                <a:solidFill>
                  <a:schemeClr val="bg1">
                    <a:lumMod val="95000"/>
                  </a:schemeClr>
                </a:solidFill>
              </a:rPr>
              <a:t>Content</a:t>
            </a:r>
            <a:endParaRPr lang="en-US" sz="2400" b="1" dirty="0">
              <a:solidFill>
                <a:schemeClr val="bg1">
                  <a:lumMod val="95000"/>
                </a:schemeClr>
              </a:solidFill>
            </a:endParaRPr>
          </a:p>
        </p:txBody>
      </p:sp>
      <p:sp>
        <p:nvSpPr>
          <p:cNvPr id="4" name="Rectangle 3"/>
          <p:cNvSpPr/>
          <p:nvPr/>
        </p:nvSpPr>
        <p:spPr>
          <a:xfrm>
            <a:off x="-36000" y="2841850"/>
            <a:ext cx="2093400" cy="386058"/>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Placeholder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000" y="3778279"/>
            <a:ext cx="2300929" cy="1056516"/>
          </a:xfrm>
          <a:prstGeom prst="rect">
            <a:avLst/>
          </a:prstGeom>
        </p:spPr>
      </p:pic>
      <p:sp>
        <p:nvSpPr>
          <p:cNvPr id="6" name="Rectangle 5"/>
          <p:cNvSpPr/>
          <p:nvPr/>
        </p:nvSpPr>
        <p:spPr>
          <a:xfrm>
            <a:off x="429600" y="2895173"/>
            <a:ext cx="1828360" cy="307777"/>
          </a:xfrm>
          <a:prstGeom prst="rect">
            <a:avLst/>
          </a:prstGeom>
        </p:spPr>
        <p:txBody>
          <a:bodyPr wrap="square">
            <a:spAutoFit/>
          </a:bodyPr>
          <a:lstStyle/>
          <a:p>
            <a:r>
              <a:rPr lang="tr-TR" sz="1400" dirty="0" err="1">
                <a:solidFill>
                  <a:schemeClr val="bg1">
                    <a:lumMod val="85000"/>
                  </a:schemeClr>
                </a:solidFill>
              </a:rPr>
              <a:t>Regression</a:t>
            </a:r>
            <a:r>
              <a:rPr lang="tr-TR" sz="1400" dirty="0">
                <a:solidFill>
                  <a:schemeClr val="bg1">
                    <a:lumMod val="85000"/>
                  </a:schemeClr>
                </a:solidFill>
              </a:rPr>
              <a:t> Analysis</a:t>
            </a:r>
            <a:endParaRPr lang="en-US" sz="1400" dirty="0"/>
          </a:p>
        </p:txBody>
      </p:sp>
      <p:sp>
        <p:nvSpPr>
          <p:cNvPr id="126" name="Subtitle 2"/>
          <p:cNvSpPr txBox="1">
            <a:spLocks/>
          </p:cNvSpPr>
          <p:nvPr/>
        </p:nvSpPr>
        <p:spPr>
          <a:xfrm>
            <a:off x="7086600" y="1527411"/>
            <a:ext cx="902208" cy="537514"/>
          </a:xfrm>
          <a:prstGeom prst="rect">
            <a:avLst/>
          </a:prstGeom>
        </p:spPr>
        <p:txBody>
          <a:bodyPr vert="horz" lIns="91440" tIns="45720" rIns="91440" bIns="45720" rtlCol="0" anchor="ctr" anchorCtr="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endParaRPr lang="en-US" sz="1600" dirty="0">
              <a:solidFill>
                <a:schemeClr val="bg1">
                  <a:lumMod val="95000"/>
                </a:schemeClr>
              </a:solidFill>
            </a:endParaRPr>
          </a:p>
        </p:txBody>
      </p:sp>
      <p:pic>
        <p:nvPicPr>
          <p:cNvPr id="127" name="Picture 126"/>
          <p:cNvPicPr>
            <a:picLocks noChangeAspect="1"/>
          </p:cNvPicPr>
          <p:nvPr/>
        </p:nvPicPr>
        <p:blipFill>
          <a:blip r:embed="rId3"/>
          <a:stretch>
            <a:fillRect/>
          </a:stretch>
        </p:blipFill>
        <p:spPr>
          <a:xfrm>
            <a:off x="4690930" y="801035"/>
            <a:ext cx="2275375" cy="1588549"/>
          </a:xfrm>
          <a:prstGeom prst="rect">
            <a:avLst/>
          </a:prstGeom>
        </p:spPr>
      </p:pic>
      <p:sp>
        <p:nvSpPr>
          <p:cNvPr id="145" name="Rounded Rectangle 144"/>
          <p:cNvSpPr/>
          <p:nvPr/>
        </p:nvSpPr>
        <p:spPr>
          <a:xfrm>
            <a:off x="2286000" y="1198371"/>
            <a:ext cx="1600200" cy="793878"/>
          </a:xfrm>
          <a:prstGeom prst="roundRect">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Training Data</a:t>
            </a:r>
            <a:endParaRPr lang="en-US" dirty="0"/>
          </a:p>
        </p:txBody>
      </p:sp>
      <p:sp>
        <p:nvSpPr>
          <p:cNvPr id="169" name="Rounded Rectangle 168"/>
          <p:cNvSpPr/>
          <p:nvPr/>
        </p:nvSpPr>
        <p:spPr>
          <a:xfrm>
            <a:off x="2286000" y="3374571"/>
            <a:ext cx="1600200" cy="793878"/>
          </a:xfrm>
          <a:prstGeom prst="roundRec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a:t>Validating</a:t>
            </a:r>
            <a:r>
              <a:rPr lang="tr-TR" dirty="0"/>
              <a:t> Data</a:t>
            </a:r>
            <a:endParaRPr lang="en-US" dirty="0"/>
          </a:p>
        </p:txBody>
      </p:sp>
      <p:sp>
        <p:nvSpPr>
          <p:cNvPr id="171" name="TextBox 170"/>
          <p:cNvSpPr txBox="1"/>
          <p:nvPr/>
        </p:nvSpPr>
        <p:spPr>
          <a:xfrm>
            <a:off x="4026000" y="1389139"/>
            <a:ext cx="685800" cy="369332"/>
          </a:xfrm>
          <a:prstGeom prst="rect">
            <a:avLst/>
          </a:prstGeom>
          <a:noFill/>
        </p:spPr>
        <p:txBody>
          <a:bodyPr wrap="square" rtlCol="0">
            <a:spAutoFit/>
          </a:bodyPr>
          <a:lstStyle/>
          <a:p>
            <a:r>
              <a:rPr lang="tr-TR" dirty="0"/>
              <a:t>%63</a:t>
            </a:r>
            <a:endParaRPr lang="en-US" dirty="0"/>
          </a:p>
        </p:txBody>
      </p:sp>
      <p:sp>
        <p:nvSpPr>
          <p:cNvPr id="172" name="TextBox 171"/>
          <p:cNvSpPr txBox="1"/>
          <p:nvPr/>
        </p:nvSpPr>
        <p:spPr>
          <a:xfrm>
            <a:off x="4072200" y="3586844"/>
            <a:ext cx="685800" cy="369332"/>
          </a:xfrm>
          <a:prstGeom prst="rect">
            <a:avLst/>
          </a:prstGeom>
          <a:noFill/>
        </p:spPr>
        <p:txBody>
          <a:bodyPr wrap="square" rtlCol="0">
            <a:spAutoFit/>
          </a:bodyPr>
          <a:lstStyle/>
          <a:p>
            <a:r>
              <a:rPr lang="tr-TR" dirty="0"/>
              <a:t>%63</a:t>
            </a:r>
            <a:endParaRPr lang="en-US" dirty="0"/>
          </a:p>
        </p:txBody>
      </p:sp>
      <p:pic>
        <p:nvPicPr>
          <p:cNvPr id="173" name="Picture 172"/>
          <p:cNvPicPr>
            <a:picLocks noChangeAspect="1"/>
          </p:cNvPicPr>
          <p:nvPr/>
        </p:nvPicPr>
        <p:blipFill>
          <a:blip r:embed="rId4"/>
          <a:stretch>
            <a:fillRect/>
          </a:stretch>
        </p:blipFill>
        <p:spPr>
          <a:xfrm>
            <a:off x="4690445" y="2857663"/>
            <a:ext cx="2383200" cy="1606453"/>
          </a:xfrm>
          <a:prstGeom prst="rect">
            <a:avLst/>
          </a:prstGeom>
        </p:spPr>
      </p:pic>
      <p:sp>
        <p:nvSpPr>
          <p:cNvPr id="174" name="TextBox 173"/>
          <p:cNvSpPr txBox="1"/>
          <p:nvPr/>
        </p:nvSpPr>
        <p:spPr>
          <a:xfrm>
            <a:off x="4072791" y="798261"/>
            <a:ext cx="436464" cy="400110"/>
          </a:xfrm>
          <a:prstGeom prst="rect">
            <a:avLst/>
          </a:prstGeom>
          <a:noFill/>
        </p:spPr>
        <p:txBody>
          <a:bodyPr wrap="square" rtlCol="0">
            <a:spAutoFit/>
          </a:bodyPr>
          <a:lstStyle/>
          <a:p>
            <a:r>
              <a:rPr lang="tr-TR" sz="2000" dirty="0">
                <a:solidFill>
                  <a:srgbClr val="C00000"/>
                </a:solidFill>
              </a:rPr>
              <a:t>R</a:t>
            </a:r>
            <a:r>
              <a:rPr lang="tr-TR" sz="2000" baseline="30000" dirty="0">
                <a:solidFill>
                  <a:srgbClr val="C00000"/>
                </a:solidFill>
              </a:rPr>
              <a:t>2</a:t>
            </a:r>
            <a:endParaRPr lang="en-US" sz="2000" dirty="0">
              <a:solidFill>
                <a:srgbClr val="C00000"/>
              </a:solidFill>
            </a:endParaRPr>
          </a:p>
        </p:txBody>
      </p:sp>
      <p:pic>
        <p:nvPicPr>
          <p:cNvPr id="175" name="Picture 174"/>
          <p:cNvPicPr>
            <a:picLocks noChangeAspect="1"/>
          </p:cNvPicPr>
          <p:nvPr/>
        </p:nvPicPr>
        <p:blipFill>
          <a:blip r:embed="rId5"/>
          <a:stretch>
            <a:fillRect/>
          </a:stretch>
        </p:blipFill>
        <p:spPr>
          <a:xfrm>
            <a:off x="7053980" y="801334"/>
            <a:ext cx="1942684" cy="1443760"/>
          </a:xfrm>
          <a:prstGeom prst="rect">
            <a:avLst/>
          </a:prstGeom>
        </p:spPr>
      </p:pic>
      <p:pic>
        <p:nvPicPr>
          <p:cNvPr id="176" name="Picture 175"/>
          <p:cNvPicPr>
            <a:picLocks noChangeAspect="1"/>
          </p:cNvPicPr>
          <p:nvPr/>
        </p:nvPicPr>
        <p:blipFill>
          <a:blip r:embed="rId6"/>
          <a:stretch>
            <a:fillRect/>
          </a:stretch>
        </p:blipFill>
        <p:spPr>
          <a:xfrm>
            <a:off x="7149845" y="2798752"/>
            <a:ext cx="1913039" cy="1707414"/>
          </a:xfrm>
          <a:prstGeom prst="rect">
            <a:avLst/>
          </a:prstGeom>
        </p:spPr>
      </p:pic>
      <p:sp>
        <p:nvSpPr>
          <p:cNvPr id="177" name="Rectangle 176"/>
          <p:cNvSpPr/>
          <p:nvPr/>
        </p:nvSpPr>
        <p:spPr>
          <a:xfrm>
            <a:off x="2209800" y="637261"/>
            <a:ext cx="6853084" cy="2022807"/>
          </a:xfrm>
          <a:prstGeom prst="rect">
            <a:avLst/>
          </a:prstGeom>
          <a:noFill/>
          <a:ln>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p:cNvSpPr/>
          <p:nvPr/>
        </p:nvSpPr>
        <p:spPr>
          <a:xfrm>
            <a:off x="2209800" y="2758743"/>
            <a:ext cx="6853084" cy="2022807"/>
          </a:xfrm>
          <a:prstGeom prst="rect">
            <a:avLst/>
          </a:prstGeom>
          <a:noFill/>
          <a:ln>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TextBox 178"/>
          <p:cNvSpPr txBox="1"/>
          <p:nvPr/>
        </p:nvSpPr>
        <p:spPr>
          <a:xfrm>
            <a:off x="2209800" y="48931"/>
            <a:ext cx="2479910" cy="461665"/>
          </a:xfrm>
          <a:prstGeom prst="rect">
            <a:avLst/>
          </a:prstGeom>
          <a:noFill/>
        </p:spPr>
        <p:txBody>
          <a:bodyPr wrap="none" rtlCol="0">
            <a:spAutoFit/>
          </a:bodyPr>
          <a:lstStyle/>
          <a:p>
            <a:r>
              <a:rPr lang="tr-TR" sz="2400" dirty="0">
                <a:solidFill>
                  <a:schemeClr val="bg1"/>
                </a:solidFill>
              </a:rPr>
              <a:t>Model </a:t>
            </a:r>
            <a:r>
              <a:rPr lang="tr-TR" sz="2400" dirty="0" err="1">
                <a:solidFill>
                  <a:schemeClr val="bg1"/>
                </a:solidFill>
              </a:rPr>
              <a:t>Diagnostics</a:t>
            </a:r>
            <a:endParaRPr lang="en-US" sz="2400" dirty="0">
              <a:solidFill>
                <a:schemeClr val="bg1"/>
              </a:solidFill>
            </a:endParaRPr>
          </a:p>
        </p:txBody>
      </p:sp>
    </p:spTree>
    <p:extLst>
      <p:ext uri="{BB962C8B-B14F-4D97-AF65-F5344CB8AC3E}">
        <p14:creationId xmlns:p14="http://schemas.microsoft.com/office/powerpoint/2010/main" val="155991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p:cNvSpPr/>
          <p:nvPr/>
        </p:nvSpPr>
        <p:spPr>
          <a:xfrm>
            <a:off x="0" y="0"/>
            <a:ext cx="9144000" cy="5143500"/>
          </a:xfrm>
          <a:prstGeom prst="rect">
            <a:avLst/>
          </a:prstGeom>
          <a:gradFill flip="none" rotWithShape="1">
            <a:gsLst>
              <a:gs pos="0">
                <a:schemeClr val="bg1">
                  <a:lumMod val="85000"/>
                </a:schemeClr>
              </a:gs>
              <a:gs pos="50000">
                <a:schemeClr val="bg1">
                  <a:lumMod val="65000"/>
                </a:schemeClr>
              </a:gs>
              <a:gs pos="100000">
                <a:schemeClr val="tx1">
                  <a:lumMod val="65000"/>
                  <a:lumOff val="35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hidden="1"/>
          <p:cNvSpPr>
            <a:spLocks noGrp="1"/>
          </p:cNvSpPr>
          <p:nvPr>
            <p:ph type="ctrTitle"/>
          </p:nvPr>
        </p:nvSpPr>
        <p:spPr>
          <a:xfrm>
            <a:off x="685800" y="2093119"/>
            <a:ext cx="7772400" cy="1102519"/>
          </a:xfrm>
        </p:spPr>
        <p:txBody>
          <a:bodyPr/>
          <a:lstStyle/>
          <a:p>
            <a:endParaRPr lang="en-US" dirty="0"/>
          </a:p>
        </p:txBody>
      </p:sp>
      <p:sp>
        <p:nvSpPr>
          <p:cNvPr id="63" name="Subtitle 2"/>
          <p:cNvSpPr txBox="1">
            <a:spLocks/>
          </p:cNvSpPr>
          <p:nvPr/>
        </p:nvSpPr>
        <p:spPr>
          <a:xfrm>
            <a:off x="7086600" y="947300"/>
            <a:ext cx="902208" cy="537514"/>
          </a:xfrm>
          <a:prstGeom prst="rect">
            <a:avLst/>
          </a:prstGeom>
        </p:spPr>
        <p:txBody>
          <a:bodyPr vert="horz" lIns="91440" tIns="45720" rIns="91440" bIns="45720" rtlCol="0" anchor="ctr" anchorCtr="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endParaRPr lang="en-US" sz="1600" dirty="0">
              <a:solidFill>
                <a:schemeClr val="bg1">
                  <a:lumMod val="95000"/>
                </a:schemeClr>
              </a:solidFill>
            </a:endParaRPr>
          </a:p>
        </p:txBody>
      </p:sp>
      <p:sp>
        <p:nvSpPr>
          <p:cNvPr id="3" name="Subtitle 2"/>
          <p:cNvSpPr>
            <a:spLocks noGrp="1"/>
          </p:cNvSpPr>
          <p:nvPr>
            <p:ph type="subTitle" idx="1"/>
          </p:nvPr>
        </p:nvSpPr>
        <p:spPr>
          <a:xfrm>
            <a:off x="-228600" y="-112109"/>
            <a:ext cx="3276600" cy="695325"/>
          </a:xfrm>
        </p:spPr>
        <p:txBody>
          <a:bodyPr>
            <a:normAutofit/>
          </a:bodyPr>
          <a:lstStyle/>
          <a:p>
            <a:r>
              <a:rPr lang="tr-TR" sz="2400" b="1" dirty="0" err="1">
                <a:solidFill>
                  <a:schemeClr val="bg1">
                    <a:lumMod val="95000"/>
                  </a:schemeClr>
                </a:solidFill>
              </a:rPr>
              <a:t>Overall</a:t>
            </a:r>
            <a:r>
              <a:rPr lang="tr-TR" sz="2400" b="1" dirty="0">
                <a:solidFill>
                  <a:schemeClr val="bg1">
                    <a:lumMod val="95000"/>
                  </a:schemeClr>
                </a:solidFill>
              </a:rPr>
              <a:t> </a:t>
            </a:r>
            <a:r>
              <a:rPr lang="tr-TR" sz="2400" b="1" dirty="0" err="1">
                <a:solidFill>
                  <a:schemeClr val="bg1">
                    <a:lumMod val="95000"/>
                  </a:schemeClr>
                </a:solidFill>
              </a:rPr>
              <a:t>View</a:t>
            </a:r>
            <a:r>
              <a:rPr lang="tr-TR" sz="2400" b="1" dirty="0">
                <a:solidFill>
                  <a:schemeClr val="bg1">
                    <a:lumMod val="95000"/>
                  </a:schemeClr>
                </a:solidFill>
              </a:rPr>
              <a:t> of Data</a:t>
            </a:r>
            <a:endParaRPr lang="en-US" sz="2400" b="1" dirty="0">
              <a:solidFill>
                <a:schemeClr val="bg1">
                  <a:lumMod val="95000"/>
                </a:schemeClr>
              </a:solidFill>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312441"/>
            <a:ext cx="8080106" cy="4796409"/>
          </a:xfrm>
          <a:prstGeom prst="rect">
            <a:avLst/>
          </a:prstGeom>
        </p:spPr>
      </p:pic>
    </p:spTree>
    <p:extLst>
      <p:ext uri="{BB962C8B-B14F-4D97-AF65-F5344CB8AC3E}">
        <p14:creationId xmlns:p14="http://schemas.microsoft.com/office/powerpoint/2010/main" val="32185333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ctrTitle"/>
          </p:nvPr>
        </p:nvSpPr>
        <p:spPr>
          <a:xfrm>
            <a:off x="685800" y="2093119"/>
            <a:ext cx="7772400" cy="1102519"/>
          </a:xfrm>
        </p:spPr>
        <p:txBody>
          <a:bodyPr/>
          <a:lstStyle/>
          <a:p>
            <a:endParaRPr lang="en-US" dirty="0"/>
          </a:p>
        </p:txBody>
      </p:sp>
      <p:sp>
        <p:nvSpPr>
          <p:cNvPr id="18" name="Rectangle 17"/>
          <p:cNvSpPr/>
          <p:nvPr/>
        </p:nvSpPr>
        <p:spPr>
          <a:xfrm>
            <a:off x="-76200" y="-58291"/>
            <a:ext cx="2209800" cy="5223053"/>
          </a:xfrm>
          <a:prstGeom prst="rect">
            <a:avLst/>
          </a:prstGeom>
          <a:solidFill>
            <a:schemeClr val="tx1">
              <a:lumMod val="65000"/>
              <a:lumOff val="3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74" name="Group 73"/>
          <p:cNvGrpSpPr/>
          <p:nvPr/>
        </p:nvGrpSpPr>
        <p:grpSpPr>
          <a:xfrm>
            <a:off x="0" y="1276350"/>
            <a:ext cx="2057400" cy="250088"/>
            <a:chOff x="0" y="1064362"/>
            <a:chExt cx="2057400" cy="250088"/>
          </a:xfrm>
        </p:grpSpPr>
        <p:sp>
          <p:nvSpPr>
            <p:cNvPr id="20" name="Rectangle 19"/>
            <p:cNvSpPr/>
            <p:nvPr/>
          </p:nvSpPr>
          <p:spPr>
            <a:xfrm>
              <a:off x="0" y="1123950"/>
              <a:ext cx="304800" cy="190500"/>
            </a:xfrm>
            <a:prstGeom prst="rect">
              <a:avLst/>
            </a:prstGeom>
            <a:solidFill>
              <a:schemeClr val="accent6">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ubtitle 2"/>
            <p:cNvSpPr txBox="1">
              <a:spLocks/>
            </p:cNvSpPr>
            <p:nvPr/>
          </p:nvSpPr>
          <p:spPr>
            <a:xfrm>
              <a:off x="304800" y="10643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1</a:t>
              </a:r>
              <a:endParaRPr lang="en-US" sz="1400" dirty="0">
                <a:solidFill>
                  <a:schemeClr val="bg1">
                    <a:lumMod val="85000"/>
                  </a:schemeClr>
                </a:solidFill>
              </a:endParaRPr>
            </a:p>
          </p:txBody>
        </p:sp>
      </p:grpSp>
      <p:grpSp>
        <p:nvGrpSpPr>
          <p:cNvPr id="75" name="Group 74"/>
          <p:cNvGrpSpPr/>
          <p:nvPr/>
        </p:nvGrpSpPr>
        <p:grpSpPr>
          <a:xfrm>
            <a:off x="55" y="1540950"/>
            <a:ext cx="2057345" cy="238333"/>
            <a:chOff x="55" y="1328962"/>
            <a:chExt cx="2057345" cy="238333"/>
          </a:xfrm>
        </p:grpSpPr>
        <p:sp>
          <p:nvSpPr>
            <p:cNvPr id="21" name="Rectangle 20"/>
            <p:cNvSpPr/>
            <p:nvPr/>
          </p:nvSpPr>
          <p:spPr>
            <a:xfrm>
              <a:off x="55" y="1376795"/>
              <a:ext cx="304800" cy="190500"/>
            </a:xfrm>
            <a:prstGeom prst="rect">
              <a:avLst/>
            </a:prstGeom>
            <a:solidFill>
              <a:schemeClr val="accent1">
                <a:lumMod val="5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ubtitle 2"/>
            <p:cNvSpPr txBox="1">
              <a:spLocks/>
            </p:cNvSpPr>
            <p:nvPr/>
          </p:nvSpPr>
          <p:spPr>
            <a:xfrm>
              <a:off x="304800" y="1328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2</a:t>
              </a:r>
              <a:endParaRPr lang="en-US" sz="1400" dirty="0">
                <a:solidFill>
                  <a:schemeClr val="bg1">
                    <a:lumMod val="85000"/>
                  </a:schemeClr>
                </a:solidFill>
              </a:endParaRPr>
            </a:p>
          </p:txBody>
        </p:sp>
      </p:grpSp>
      <p:grpSp>
        <p:nvGrpSpPr>
          <p:cNvPr id="76" name="Group 75"/>
          <p:cNvGrpSpPr/>
          <p:nvPr/>
        </p:nvGrpSpPr>
        <p:grpSpPr>
          <a:xfrm>
            <a:off x="330" y="1798350"/>
            <a:ext cx="2057070" cy="233778"/>
            <a:chOff x="330" y="1586362"/>
            <a:chExt cx="2057070" cy="233778"/>
          </a:xfrm>
        </p:grpSpPr>
        <p:sp>
          <p:nvSpPr>
            <p:cNvPr id="22" name="Rectangle 21"/>
            <p:cNvSpPr/>
            <p:nvPr/>
          </p:nvSpPr>
          <p:spPr>
            <a:xfrm>
              <a:off x="330" y="1629640"/>
              <a:ext cx="304800" cy="190500"/>
            </a:xfrm>
            <a:prstGeom prst="rect">
              <a:avLst/>
            </a:prstGeom>
            <a:solidFill>
              <a:schemeClr val="accent5">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4" name="Subtitle 2"/>
            <p:cNvSpPr txBox="1">
              <a:spLocks/>
            </p:cNvSpPr>
            <p:nvPr/>
          </p:nvSpPr>
          <p:spPr>
            <a:xfrm>
              <a:off x="304800" y="15863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3</a:t>
              </a:r>
              <a:endParaRPr lang="en-US" sz="1400" dirty="0">
                <a:solidFill>
                  <a:schemeClr val="bg1">
                    <a:lumMod val="85000"/>
                  </a:schemeClr>
                </a:solidFill>
              </a:endParaRPr>
            </a:p>
          </p:txBody>
        </p:sp>
      </p:grpSp>
      <p:grpSp>
        <p:nvGrpSpPr>
          <p:cNvPr id="77" name="Group 76"/>
          <p:cNvGrpSpPr/>
          <p:nvPr/>
        </p:nvGrpSpPr>
        <p:grpSpPr>
          <a:xfrm>
            <a:off x="110" y="2059950"/>
            <a:ext cx="2057290" cy="225023"/>
            <a:chOff x="110" y="1847962"/>
            <a:chExt cx="2057290" cy="225023"/>
          </a:xfrm>
        </p:grpSpPr>
        <p:sp>
          <p:nvSpPr>
            <p:cNvPr id="23" name="Rectangle 22"/>
            <p:cNvSpPr/>
            <p:nvPr/>
          </p:nvSpPr>
          <p:spPr>
            <a:xfrm>
              <a:off x="110" y="1882485"/>
              <a:ext cx="304800" cy="190500"/>
            </a:xfrm>
            <a:prstGeom prst="rect">
              <a:avLst/>
            </a:prstGeom>
            <a:solidFill>
              <a:schemeClr val="bg1">
                <a:lumMod val="8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5" name="Subtitle 2"/>
            <p:cNvSpPr txBox="1">
              <a:spLocks/>
            </p:cNvSpPr>
            <p:nvPr/>
          </p:nvSpPr>
          <p:spPr>
            <a:xfrm>
              <a:off x="304800" y="1847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4</a:t>
              </a:r>
              <a:endParaRPr lang="en-US" sz="1400" dirty="0">
                <a:solidFill>
                  <a:schemeClr val="bg1">
                    <a:lumMod val="85000"/>
                  </a:schemeClr>
                </a:solidFill>
              </a:endParaRPr>
            </a:p>
          </p:txBody>
        </p:sp>
      </p:grpSp>
      <p:grpSp>
        <p:nvGrpSpPr>
          <p:cNvPr id="78" name="Group 77"/>
          <p:cNvGrpSpPr/>
          <p:nvPr/>
        </p:nvGrpSpPr>
        <p:grpSpPr>
          <a:xfrm>
            <a:off x="165" y="2322817"/>
            <a:ext cx="2057235" cy="215001"/>
            <a:chOff x="165" y="2110829"/>
            <a:chExt cx="2057235" cy="215001"/>
          </a:xfrm>
        </p:grpSpPr>
        <p:sp>
          <p:nvSpPr>
            <p:cNvPr id="24" name="Rectangle 23"/>
            <p:cNvSpPr/>
            <p:nvPr/>
          </p:nvSpPr>
          <p:spPr>
            <a:xfrm>
              <a:off x="165" y="2135330"/>
              <a:ext cx="304800" cy="190500"/>
            </a:xfrm>
            <a:prstGeom prst="rect">
              <a:avLst/>
            </a:prstGeom>
            <a:solidFill>
              <a:schemeClr val="accent3">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6" name="Subtitle 2"/>
            <p:cNvSpPr txBox="1">
              <a:spLocks/>
            </p:cNvSpPr>
            <p:nvPr/>
          </p:nvSpPr>
          <p:spPr>
            <a:xfrm>
              <a:off x="304800" y="2110829"/>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5</a:t>
              </a:r>
              <a:endParaRPr lang="en-US" sz="1400" dirty="0">
                <a:solidFill>
                  <a:schemeClr val="bg1">
                    <a:lumMod val="85000"/>
                  </a:schemeClr>
                </a:solidFill>
              </a:endParaRPr>
            </a:p>
          </p:txBody>
        </p:sp>
      </p:grpSp>
      <p:grpSp>
        <p:nvGrpSpPr>
          <p:cNvPr id="79" name="Group 78"/>
          <p:cNvGrpSpPr/>
          <p:nvPr/>
        </p:nvGrpSpPr>
        <p:grpSpPr>
          <a:xfrm>
            <a:off x="385" y="2550150"/>
            <a:ext cx="2285615" cy="250200"/>
            <a:chOff x="385" y="2225962"/>
            <a:chExt cx="2057015" cy="250200"/>
          </a:xfrm>
        </p:grpSpPr>
        <p:sp>
          <p:nvSpPr>
            <p:cNvPr id="25" name="Rectangle 24"/>
            <p:cNvSpPr/>
            <p:nvPr/>
          </p:nvSpPr>
          <p:spPr>
            <a:xfrm>
              <a:off x="385" y="2285662"/>
              <a:ext cx="304800" cy="190500"/>
            </a:xfrm>
            <a:prstGeom prst="rect">
              <a:avLst/>
            </a:prstGeom>
            <a:solidFill>
              <a:schemeClr val="accent1">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7" name="Subtitle 2"/>
            <p:cNvSpPr txBox="1">
              <a:spLocks/>
            </p:cNvSpPr>
            <p:nvPr/>
          </p:nvSpPr>
          <p:spPr>
            <a:xfrm>
              <a:off x="304800" y="2225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6</a:t>
              </a:r>
              <a:endParaRPr lang="en-US" sz="1400" dirty="0">
                <a:solidFill>
                  <a:schemeClr val="bg1">
                    <a:lumMod val="85000"/>
                  </a:schemeClr>
                </a:solidFill>
              </a:endParaRPr>
            </a:p>
            <a:p>
              <a:pPr algn="l"/>
              <a:endParaRPr lang="en-US" sz="1600" dirty="0">
                <a:solidFill>
                  <a:schemeClr val="bg1">
                    <a:lumMod val="85000"/>
                  </a:schemeClr>
                </a:solidFill>
              </a:endParaRPr>
            </a:p>
          </p:txBody>
        </p:sp>
      </p:grpSp>
      <p:grpSp>
        <p:nvGrpSpPr>
          <p:cNvPr id="80" name="Group 79"/>
          <p:cNvGrpSpPr/>
          <p:nvPr/>
        </p:nvGrpSpPr>
        <p:grpSpPr>
          <a:xfrm>
            <a:off x="440" y="2899743"/>
            <a:ext cx="2056960" cy="224907"/>
            <a:chOff x="440" y="2497958"/>
            <a:chExt cx="2056960" cy="224907"/>
          </a:xfrm>
        </p:grpSpPr>
        <p:sp>
          <p:nvSpPr>
            <p:cNvPr id="26" name="Rectangle 25"/>
            <p:cNvSpPr/>
            <p:nvPr/>
          </p:nvSpPr>
          <p:spPr>
            <a:xfrm>
              <a:off x="440" y="2532365"/>
              <a:ext cx="304800" cy="190500"/>
            </a:xfrm>
            <a:prstGeom prst="rect">
              <a:avLst/>
            </a:prstGeom>
            <a:solidFill>
              <a:schemeClr val="accent4">
                <a:lumMod val="5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8" name="Subtitle 2"/>
            <p:cNvSpPr txBox="1">
              <a:spLocks/>
            </p:cNvSpPr>
            <p:nvPr/>
          </p:nvSpPr>
          <p:spPr>
            <a:xfrm>
              <a:off x="304800" y="2497958"/>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7</a:t>
              </a:r>
              <a:endParaRPr lang="en-US" sz="1400" dirty="0">
                <a:solidFill>
                  <a:schemeClr val="bg1">
                    <a:lumMod val="85000"/>
                  </a:schemeClr>
                </a:solidFill>
              </a:endParaRPr>
            </a:p>
          </p:txBody>
        </p:sp>
      </p:grpSp>
      <p:grpSp>
        <p:nvGrpSpPr>
          <p:cNvPr id="81" name="Group 80"/>
          <p:cNvGrpSpPr/>
          <p:nvPr/>
        </p:nvGrpSpPr>
        <p:grpSpPr>
          <a:xfrm>
            <a:off x="220" y="3267168"/>
            <a:ext cx="2057180" cy="218982"/>
            <a:chOff x="220" y="2865383"/>
            <a:chExt cx="2057180" cy="218982"/>
          </a:xfrm>
        </p:grpSpPr>
        <p:sp>
          <p:nvSpPr>
            <p:cNvPr id="27" name="Rectangle 26"/>
            <p:cNvSpPr/>
            <p:nvPr/>
          </p:nvSpPr>
          <p:spPr>
            <a:xfrm>
              <a:off x="220" y="2893865"/>
              <a:ext cx="304800" cy="190500"/>
            </a:xfrm>
            <a:prstGeom prst="rect">
              <a:avLst/>
            </a:prstGeom>
            <a:solidFill>
              <a:schemeClr val="accent6">
                <a:lumMod val="60000"/>
                <a:lumOff val="4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9" name="Subtitle 2"/>
            <p:cNvSpPr txBox="1">
              <a:spLocks/>
            </p:cNvSpPr>
            <p:nvPr/>
          </p:nvSpPr>
          <p:spPr>
            <a:xfrm>
              <a:off x="304800" y="2865383"/>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8</a:t>
              </a:r>
              <a:endParaRPr lang="en-US" sz="1400" dirty="0">
                <a:solidFill>
                  <a:schemeClr val="bg1">
                    <a:lumMod val="85000"/>
                  </a:schemeClr>
                </a:solidFill>
              </a:endParaRPr>
            </a:p>
          </p:txBody>
        </p:sp>
      </p:grpSp>
      <p:sp>
        <p:nvSpPr>
          <p:cNvPr id="3" name="Subtitle 2"/>
          <p:cNvSpPr>
            <a:spLocks noGrp="1"/>
          </p:cNvSpPr>
          <p:nvPr>
            <p:ph type="subTitle" idx="1"/>
          </p:nvPr>
        </p:nvSpPr>
        <p:spPr>
          <a:xfrm>
            <a:off x="-76200" y="57150"/>
            <a:ext cx="2133600" cy="695325"/>
          </a:xfrm>
        </p:spPr>
        <p:txBody>
          <a:bodyPr>
            <a:normAutofit/>
          </a:bodyPr>
          <a:lstStyle/>
          <a:p>
            <a:r>
              <a:rPr lang="tr-TR" sz="2400" b="1" dirty="0">
                <a:solidFill>
                  <a:schemeClr val="bg1">
                    <a:lumMod val="95000"/>
                  </a:schemeClr>
                </a:solidFill>
              </a:rPr>
              <a:t>Content</a:t>
            </a:r>
            <a:endParaRPr lang="en-US" sz="2400" b="1" dirty="0">
              <a:solidFill>
                <a:schemeClr val="bg1">
                  <a:lumMod val="95000"/>
                </a:schemeClr>
              </a:solidFill>
            </a:endParaRPr>
          </a:p>
        </p:txBody>
      </p:sp>
      <p:sp>
        <p:nvSpPr>
          <p:cNvPr id="4" name="Rectangle 3"/>
          <p:cNvSpPr/>
          <p:nvPr/>
        </p:nvSpPr>
        <p:spPr>
          <a:xfrm>
            <a:off x="-36000" y="2841850"/>
            <a:ext cx="2093400" cy="386058"/>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Placeholder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000" y="3778279"/>
            <a:ext cx="2300929" cy="1056516"/>
          </a:xfrm>
          <a:prstGeom prst="rect">
            <a:avLst/>
          </a:prstGeom>
        </p:spPr>
      </p:pic>
      <p:sp>
        <p:nvSpPr>
          <p:cNvPr id="6" name="Rectangle 5"/>
          <p:cNvSpPr/>
          <p:nvPr/>
        </p:nvSpPr>
        <p:spPr>
          <a:xfrm>
            <a:off x="429600" y="2895173"/>
            <a:ext cx="1828360" cy="307777"/>
          </a:xfrm>
          <a:prstGeom prst="rect">
            <a:avLst/>
          </a:prstGeom>
        </p:spPr>
        <p:txBody>
          <a:bodyPr wrap="square">
            <a:spAutoFit/>
          </a:bodyPr>
          <a:lstStyle/>
          <a:p>
            <a:r>
              <a:rPr lang="tr-TR" sz="1400" dirty="0" err="1">
                <a:solidFill>
                  <a:schemeClr val="bg1">
                    <a:lumMod val="85000"/>
                  </a:schemeClr>
                </a:solidFill>
              </a:rPr>
              <a:t>Regression</a:t>
            </a:r>
            <a:r>
              <a:rPr lang="tr-TR" sz="1400" dirty="0">
                <a:solidFill>
                  <a:schemeClr val="bg1">
                    <a:lumMod val="85000"/>
                  </a:schemeClr>
                </a:solidFill>
              </a:rPr>
              <a:t> Analysis</a:t>
            </a:r>
            <a:endParaRPr lang="en-US" sz="1400" dirty="0"/>
          </a:p>
        </p:txBody>
      </p:sp>
      <p:pic>
        <p:nvPicPr>
          <p:cNvPr id="5" name="Picture 4"/>
          <p:cNvPicPr>
            <a:picLocks noChangeAspect="1"/>
          </p:cNvPicPr>
          <p:nvPr/>
        </p:nvPicPr>
        <p:blipFill>
          <a:blip r:embed="rId3"/>
          <a:stretch>
            <a:fillRect/>
          </a:stretch>
        </p:blipFill>
        <p:spPr>
          <a:xfrm>
            <a:off x="2471845" y="525397"/>
            <a:ext cx="6371699" cy="4549906"/>
          </a:xfrm>
          <a:prstGeom prst="rect">
            <a:avLst/>
          </a:prstGeom>
        </p:spPr>
      </p:pic>
      <p:sp>
        <p:nvSpPr>
          <p:cNvPr id="7" name="TextBox 6"/>
          <p:cNvSpPr txBox="1"/>
          <p:nvPr/>
        </p:nvSpPr>
        <p:spPr>
          <a:xfrm>
            <a:off x="2471845" y="63732"/>
            <a:ext cx="3253711" cy="461665"/>
          </a:xfrm>
          <a:prstGeom prst="rect">
            <a:avLst/>
          </a:prstGeom>
          <a:noFill/>
        </p:spPr>
        <p:txBody>
          <a:bodyPr wrap="none" rtlCol="0">
            <a:spAutoFit/>
          </a:bodyPr>
          <a:lstStyle/>
          <a:p>
            <a:r>
              <a:rPr lang="tr-TR" sz="2400" dirty="0" err="1">
                <a:solidFill>
                  <a:schemeClr val="bg1"/>
                </a:solidFill>
              </a:rPr>
              <a:t>Actual</a:t>
            </a:r>
            <a:r>
              <a:rPr lang="tr-TR" sz="2400" dirty="0">
                <a:solidFill>
                  <a:schemeClr val="bg1"/>
                </a:solidFill>
              </a:rPr>
              <a:t> </a:t>
            </a:r>
            <a:r>
              <a:rPr lang="tr-TR" sz="2400" dirty="0" err="1">
                <a:solidFill>
                  <a:schemeClr val="bg1"/>
                </a:solidFill>
              </a:rPr>
              <a:t>vs</a:t>
            </a:r>
            <a:r>
              <a:rPr lang="tr-TR" sz="2400" dirty="0">
                <a:solidFill>
                  <a:schemeClr val="bg1"/>
                </a:solidFill>
              </a:rPr>
              <a:t> </a:t>
            </a:r>
            <a:r>
              <a:rPr lang="tr-TR" sz="2400" dirty="0" err="1">
                <a:solidFill>
                  <a:schemeClr val="bg1"/>
                </a:solidFill>
              </a:rPr>
              <a:t>Predicted</a:t>
            </a:r>
            <a:r>
              <a:rPr lang="tr-TR" sz="2400" dirty="0">
                <a:solidFill>
                  <a:schemeClr val="bg1"/>
                </a:solidFill>
              </a:rPr>
              <a:t> </a:t>
            </a:r>
            <a:r>
              <a:rPr lang="tr-TR" sz="2400" dirty="0" err="1">
                <a:solidFill>
                  <a:schemeClr val="bg1"/>
                </a:solidFill>
              </a:rPr>
              <a:t>Price</a:t>
            </a:r>
            <a:endParaRPr lang="en-US" sz="2400" dirty="0">
              <a:solidFill>
                <a:schemeClr val="bg1"/>
              </a:solidFill>
            </a:endParaRPr>
          </a:p>
        </p:txBody>
      </p:sp>
    </p:spTree>
    <p:extLst>
      <p:ext uri="{BB962C8B-B14F-4D97-AF65-F5344CB8AC3E}">
        <p14:creationId xmlns:p14="http://schemas.microsoft.com/office/powerpoint/2010/main" val="40831519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ctrTitle"/>
          </p:nvPr>
        </p:nvSpPr>
        <p:spPr>
          <a:xfrm>
            <a:off x="685800" y="2093119"/>
            <a:ext cx="7772400" cy="1102519"/>
          </a:xfrm>
        </p:spPr>
        <p:txBody>
          <a:bodyPr/>
          <a:lstStyle/>
          <a:p>
            <a:endParaRPr lang="en-US" dirty="0"/>
          </a:p>
        </p:txBody>
      </p:sp>
      <p:sp>
        <p:nvSpPr>
          <p:cNvPr id="18" name="Rectangle 17"/>
          <p:cNvSpPr/>
          <p:nvPr/>
        </p:nvSpPr>
        <p:spPr>
          <a:xfrm>
            <a:off x="-76200" y="-58291"/>
            <a:ext cx="2209800" cy="5223053"/>
          </a:xfrm>
          <a:prstGeom prst="rect">
            <a:avLst/>
          </a:prstGeom>
          <a:solidFill>
            <a:schemeClr val="tx1">
              <a:lumMod val="65000"/>
              <a:lumOff val="3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74" name="Group 73"/>
          <p:cNvGrpSpPr/>
          <p:nvPr/>
        </p:nvGrpSpPr>
        <p:grpSpPr>
          <a:xfrm>
            <a:off x="0" y="1276350"/>
            <a:ext cx="2057400" cy="250088"/>
            <a:chOff x="0" y="1064362"/>
            <a:chExt cx="2057400" cy="250088"/>
          </a:xfrm>
        </p:grpSpPr>
        <p:sp>
          <p:nvSpPr>
            <p:cNvPr id="20" name="Rectangle 19"/>
            <p:cNvSpPr/>
            <p:nvPr/>
          </p:nvSpPr>
          <p:spPr>
            <a:xfrm>
              <a:off x="0" y="1123950"/>
              <a:ext cx="304800" cy="190500"/>
            </a:xfrm>
            <a:prstGeom prst="rect">
              <a:avLst/>
            </a:prstGeom>
            <a:solidFill>
              <a:schemeClr val="accent6">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ubtitle 2"/>
            <p:cNvSpPr txBox="1">
              <a:spLocks/>
            </p:cNvSpPr>
            <p:nvPr/>
          </p:nvSpPr>
          <p:spPr>
            <a:xfrm>
              <a:off x="304800" y="10643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1</a:t>
              </a:r>
              <a:endParaRPr lang="en-US" sz="1400" dirty="0">
                <a:solidFill>
                  <a:schemeClr val="bg1">
                    <a:lumMod val="85000"/>
                  </a:schemeClr>
                </a:solidFill>
              </a:endParaRPr>
            </a:p>
          </p:txBody>
        </p:sp>
      </p:grpSp>
      <p:grpSp>
        <p:nvGrpSpPr>
          <p:cNvPr id="75" name="Group 74"/>
          <p:cNvGrpSpPr/>
          <p:nvPr/>
        </p:nvGrpSpPr>
        <p:grpSpPr>
          <a:xfrm>
            <a:off x="55" y="1540950"/>
            <a:ext cx="2057345" cy="238333"/>
            <a:chOff x="55" y="1328962"/>
            <a:chExt cx="2057345" cy="238333"/>
          </a:xfrm>
        </p:grpSpPr>
        <p:sp>
          <p:nvSpPr>
            <p:cNvPr id="21" name="Rectangle 20"/>
            <p:cNvSpPr/>
            <p:nvPr/>
          </p:nvSpPr>
          <p:spPr>
            <a:xfrm>
              <a:off x="55" y="1376795"/>
              <a:ext cx="304800" cy="190500"/>
            </a:xfrm>
            <a:prstGeom prst="rect">
              <a:avLst/>
            </a:prstGeom>
            <a:solidFill>
              <a:schemeClr val="accent1">
                <a:lumMod val="5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ubtitle 2"/>
            <p:cNvSpPr txBox="1">
              <a:spLocks/>
            </p:cNvSpPr>
            <p:nvPr/>
          </p:nvSpPr>
          <p:spPr>
            <a:xfrm>
              <a:off x="304800" y="1328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2</a:t>
              </a:r>
              <a:endParaRPr lang="en-US" sz="1400" dirty="0">
                <a:solidFill>
                  <a:schemeClr val="bg1">
                    <a:lumMod val="85000"/>
                  </a:schemeClr>
                </a:solidFill>
              </a:endParaRPr>
            </a:p>
          </p:txBody>
        </p:sp>
      </p:grpSp>
      <p:grpSp>
        <p:nvGrpSpPr>
          <p:cNvPr id="76" name="Group 75"/>
          <p:cNvGrpSpPr/>
          <p:nvPr/>
        </p:nvGrpSpPr>
        <p:grpSpPr>
          <a:xfrm>
            <a:off x="330" y="1798350"/>
            <a:ext cx="2057070" cy="233778"/>
            <a:chOff x="330" y="1586362"/>
            <a:chExt cx="2057070" cy="233778"/>
          </a:xfrm>
        </p:grpSpPr>
        <p:sp>
          <p:nvSpPr>
            <p:cNvPr id="22" name="Rectangle 21"/>
            <p:cNvSpPr/>
            <p:nvPr/>
          </p:nvSpPr>
          <p:spPr>
            <a:xfrm>
              <a:off x="330" y="1629640"/>
              <a:ext cx="304800" cy="190500"/>
            </a:xfrm>
            <a:prstGeom prst="rect">
              <a:avLst/>
            </a:prstGeom>
            <a:solidFill>
              <a:schemeClr val="accent5">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4" name="Subtitle 2"/>
            <p:cNvSpPr txBox="1">
              <a:spLocks/>
            </p:cNvSpPr>
            <p:nvPr/>
          </p:nvSpPr>
          <p:spPr>
            <a:xfrm>
              <a:off x="304800" y="15863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3</a:t>
              </a:r>
              <a:endParaRPr lang="en-US" sz="1400" dirty="0">
                <a:solidFill>
                  <a:schemeClr val="bg1">
                    <a:lumMod val="85000"/>
                  </a:schemeClr>
                </a:solidFill>
              </a:endParaRPr>
            </a:p>
          </p:txBody>
        </p:sp>
      </p:grpSp>
      <p:grpSp>
        <p:nvGrpSpPr>
          <p:cNvPr id="77" name="Group 76"/>
          <p:cNvGrpSpPr/>
          <p:nvPr/>
        </p:nvGrpSpPr>
        <p:grpSpPr>
          <a:xfrm>
            <a:off x="110" y="2059950"/>
            <a:ext cx="2057290" cy="225023"/>
            <a:chOff x="110" y="1847962"/>
            <a:chExt cx="2057290" cy="225023"/>
          </a:xfrm>
        </p:grpSpPr>
        <p:sp>
          <p:nvSpPr>
            <p:cNvPr id="23" name="Rectangle 22"/>
            <p:cNvSpPr/>
            <p:nvPr/>
          </p:nvSpPr>
          <p:spPr>
            <a:xfrm>
              <a:off x="110" y="1882485"/>
              <a:ext cx="304800" cy="190500"/>
            </a:xfrm>
            <a:prstGeom prst="rect">
              <a:avLst/>
            </a:prstGeom>
            <a:solidFill>
              <a:schemeClr val="bg1">
                <a:lumMod val="8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5" name="Subtitle 2"/>
            <p:cNvSpPr txBox="1">
              <a:spLocks/>
            </p:cNvSpPr>
            <p:nvPr/>
          </p:nvSpPr>
          <p:spPr>
            <a:xfrm>
              <a:off x="304800" y="1847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4</a:t>
              </a:r>
              <a:endParaRPr lang="en-US" sz="1400" dirty="0">
                <a:solidFill>
                  <a:schemeClr val="bg1">
                    <a:lumMod val="85000"/>
                  </a:schemeClr>
                </a:solidFill>
              </a:endParaRPr>
            </a:p>
          </p:txBody>
        </p:sp>
      </p:grpSp>
      <p:grpSp>
        <p:nvGrpSpPr>
          <p:cNvPr id="78" name="Group 77"/>
          <p:cNvGrpSpPr/>
          <p:nvPr/>
        </p:nvGrpSpPr>
        <p:grpSpPr>
          <a:xfrm>
            <a:off x="165" y="2322817"/>
            <a:ext cx="2057235" cy="215001"/>
            <a:chOff x="165" y="2110829"/>
            <a:chExt cx="2057235" cy="215001"/>
          </a:xfrm>
        </p:grpSpPr>
        <p:sp>
          <p:nvSpPr>
            <p:cNvPr id="24" name="Rectangle 23"/>
            <p:cNvSpPr/>
            <p:nvPr/>
          </p:nvSpPr>
          <p:spPr>
            <a:xfrm>
              <a:off x="165" y="2135330"/>
              <a:ext cx="304800" cy="190500"/>
            </a:xfrm>
            <a:prstGeom prst="rect">
              <a:avLst/>
            </a:prstGeom>
            <a:solidFill>
              <a:schemeClr val="accent3">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6" name="Subtitle 2"/>
            <p:cNvSpPr txBox="1">
              <a:spLocks/>
            </p:cNvSpPr>
            <p:nvPr/>
          </p:nvSpPr>
          <p:spPr>
            <a:xfrm>
              <a:off x="304800" y="2110829"/>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5</a:t>
              </a:r>
              <a:endParaRPr lang="en-US" sz="1400" dirty="0">
                <a:solidFill>
                  <a:schemeClr val="bg1">
                    <a:lumMod val="85000"/>
                  </a:schemeClr>
                </a:solidFill>
              </a:endParaRPr>
            </a:p>
          </p:txBody>
        </p:sp>
      </p:grpSp>
      <p:grpSp>
        <p:nvGrpSpPr>
          <p:cNvPr id="79" name="Group 78"/>
          <p:cNvGrpSpPr/>
          <p:nvPr/>
        </p:nvGrpSpPr>
        <p:grpSpPr>
          <a:xfrm>
            <a:off x="385" y="2550150"/>
            <a:ext cx="2285615" cy="250200"/>
            <a:chOff x="385" y="2225962"/>
            <a:chExt cx="2057015" cy="250200"/>
          </a:xfrm>
        </p:grpSpPr>
        <p:sp>
          <p:nvSpPr>
            <p:cNvPr id="25" name="Rectangle 24"/>
            <p:cNvSpPr/>
            <p:nvPr/>
          </p:nvSpPr>
          <p:spPr>
            <a:xfrm>
              <a:off x="385" y="2285662"/>
              <a:ext cx="304800" cy="190500"/>
            </a:xfrm>
            <a:prstGeom prst="rect">
              <a:avLst/>
            </a:prstGeom>
            <a:solidFill>
              <a:schemeClr val="accent1">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7" name="Subtitle 2"/>
            <p:cNvSpPr txBox="1">
              <a:spLocks/>
            </p:cNvSpPr>
            <p:nvPr/>
          </p:nvSpPr>
          <p:spPr>
            <a:xfrm>
              <a:off x="304800" y="2225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6</a:t>
              </a:r>
              <a:endParaRPr lang="en-US" sz="1400" dirty="0">
                <a:solidFill>
                  <a:schemeClr val="bg1">
                    <a:lumMod val="85000"/>
                  </a:schemeClr>
                </a:solidFill>
              </a:endParaRPr>
            </a:p>
            <a:p>
              <a:pPr algn="l"/>
              <a:endParaRPr lang="en-US" sz="1600" dirty="0">
                <a:solidFill>
                  <a:schemeClr val="bg1">
                    <a:lumMod val="85000"/>
                  </a:schemeClr>
                </a:solidFill>
              </a:endParaRPr>
            </a:p>
          </p:txBody>
        </p:sp>
      </p:grpSp>
      <p:grpSp>
        <p:nvGrpSpPr>
          <p:cNvPr id="80" name="Group 79"/>
          <p:cNvGrpSpPr/>
          <p:nvPr/>
        </p:nvGrpSpPr>
        <p:grpSpPr>
          <a:xfrm>
            <a:off x="440" y="2899743"/>
            <a:ext cx="2056960" cy="224907"/>
            <a:chOff x="440" y="2497958"/>
            <a:chExt cx="2056960" cy="224907"/>
          </a:xfrm>
        </p:grpSpPr>
        <p:sp>
          <p:nvSpPr>
            <p:cNvPr id="26" name="Rectangle 25"/>
            <p:cNvSpPr/>
            <p:nvPr/>
          </p:nvSpPr>
          <p:spPr>
            <a:xfrm>
              <a:off x="440" y="2532365"/>
              <a:ext cx="304800" cy="190500"/>
            </a:xfrm>
            <a:prstGeom prst="rect">
              <a:avLst/>
            </a:prstGeom>
            <a:solidFill>
              <a:schemeClr val="accent4">
                <a:lumMod val="5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8" name="Subtitle 2"/>
            <p:cNvSpPr txBox="1">
              <a:spLocks/>
            </p:cNvSpPr>
            <p:nvPr/>
          </p:nvSpPr>
          <p:spPr>
            <a:xfrm>
              <a:off x="304800" y="2497958"/>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7</a:t>
              </a:r>
              <a:endParaRPr lang="en-US" sz="1400" dirty="0">
                <a:solidFill>
                  <a:schemeClr val="bg1">
                    <a:lumMod val="85000"/>
                  </a:schemeClr>
                </a:solidFill>
              </a:endParaRPr>
            </a:p>
          </p:txBody>
        </p:sp>
      </p:grpSp>
      <p:grpSp>
        <p:nvGrpSpPr>
          <p:cNvPr id="81" name="Group 80"/>
          <p:cNvGrpSpPr/>
          <p:nvPr/>
        </p:nvGrpSpPr>
        <p:grpSpPr>
          <a:xfrm>
            <a:off x="220" y="3267168"/>
            <a:ext cx="2057180" cy="218982"/>
            <a:chOff x="220" y="2865383"/>
            <a:chExt cx="2057180" cy="218982"/>
          </a:xfrm>
        </p:grpSpPr>
        <p:sp>
          <p:nvSpPr>
            <p:cNvPr id="27" name="Rectangle 26"/>
            <p:cNvSpPr/>
            <p:nvPr/>
          </p:nvSpPr>
          <p:spPr>
            <a:xfrm>
              <a:off x="220" y="2893865"/>
              <a:ext cx="304800" cy="190500"/>
            </a:xfrm>
            <a:prstGeom prst="rect">
              <a:avLst/>
            </a:prstGeom>
            <a:solidFill>
              <a:schemeClr val="accent6">
                <a:lumMod val="60000"/>
                <a:lumOff val="4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9" name="Subtitle 2"/>
            <p:cNvSpPr txBox="1">
              <a:spLocks/>
            </p:cNvSpPr>
            <p:nvPr/>
          </p:nvSpPr>
          <p:spPr>
            <a:xfrm>
              <a:off x="304800" y="2865383"/>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8</a:t>
              </a:r>
              <a:endParaRPr lang="en-US" sz="1400" dirty="0">
                <a:solidFill>
                  <a:schemeClr val="bg1">
                    <a:lumMod val="85000"/>
                  </a:schemeClr>
                </a:solidFill>
              </a:endParaRPr>
            </a:p>
          </p:txBody>
        </p:sp>
      </p:grpSp>
      <p:sp>
        <p:nvSpPr>
          <p:cNvPr id="3" name="Subtitle 2"/>
          <p:cNvSpPr>
            <a:spLocks noGrp="1"/>
          </p:cNvSpPr>
          <p:nvPr>
            <p:ph type="subTitle" idx="1"/>
          </p:nvPr>
        </p:nvSpPr>
        <p:spPr>
          <a:xfrm>
            <a:off x="-76200" y="57150"/>
            <a:ext cx="2133600" cy="695325"/>
          </a:xfrm>
        </p:spPr>
        <p:txBody>
          <a:bodyPr>
            <a:normAutofit/>
          </a:bodyPr>
          <a:lstStyle/>
          <a:p>
            <a:r>
              <a:rPr lang="tr-TR" sz="2400" b="1" dirty="0">
                <a:solidFill>
                  <a:schemeClr val="bg1">
                    <a:lumMod val="95000"/>
                  </a:schemeClr>
                </a:solidFill>
              </a:rPr>
              <a:t>Content</a:t>
            </a:r>
            <a:endParaRPr lang="en-US" sz="2400" b="1" dirty="0">
              <a:solidFill>
                <a:schemeClr val="bg1">
                  <a:lumMod val="95000"/>
                </a:schemeClr>
              </a:solidFill>
            </a:endParaRPr>
          </a:p>
        </p:txBody>
      </p:sp>
      <p:sp>
        <p:nvSpPr>
          <p:cNvPr id="4" name="Rectangle 3"/>
          <p:cNvSpPr/>
          <p:nvPr/>
        </p:nvSpPr>
        <p:spPr>
          <a:xfrm>
            <a:off x="2611574" y="6320963"/>
            <a:ext cx="2093400" cy="386058"/>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Placeholder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000" y="3778279"/>
            <a:ext cx="2300929" cy="1056516"/>
          </a:xfrm>
          <a:prstGeom prst="rect">
            <a:avLst/>
          </a:prstGeom>
        </p:spPr>
      </p:pic>
      <p:sp>
        <p:nvSpPr>
          <p:cNvPr id="8" name="TextBox 7"/>
          <p:cNvSpPr txBox="1"/>
          <p:nvPr/>
        </p:nvSpPr>
        <p:spPr>
          <a:xfrm>
            <a:off x="526200" y="3244020"/>
            <a:ext cx="838200" cy="338554"/>
          </a:xfrm>
          <a:prstGeom prst="rect">
            <a:avLst/>
          </a:prstGeom>
          <a:noFill/>
        </p:spPr>
        <p:txBody>
          <a:bodyPr wrap="square" rtlCol="0">
            <a:spAutoFit/>
          </a:bodyPr>
          <a:lstStyle/>
          <a:p>
            <a:r>
              <a:rPr lang="tr-TR" sz="1600" dirty="0" err="1">
                <a:solidFill>
                  <a:schemeClr val="bg1"/>
                </a:solidFill>
              </a:rPr>
              <a:t>Maps</a:t>
            </a:r>
            <a:endParaRPr lang="en-US" sz="1600" dirty="0">
              <a:solidFill>
                <a:schemeClr val="bg1"/>
              </a:solidFill>
            </a:endParaRPr>
          </a:p>
        </p:txBody>
      </p:sp>
      <p:pic>
        <p:nvPicPr>
          <p:cNvPr id="18434" name="Picture 2" descr="http://timucin.anuslu.com/wp-content/uploads/sites/2/2017/01/datacrunchers_map_vehicle_typ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1129" y="536231"/>
            <a:ext cx="6667500" cy="4438651"/>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6100" y="3210559"/>
            <a:ext cx="2093400" cy="386058"/>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79414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ctrTitle"/>
          </p:nvPr>
        </p:nvSpPr>
        <p:spPr>
          <a:xfrm>
            <a:off x="685800" y="2093119"/>
            <a:ext cx="7772400" cy="1102519"/>
          </a:xfrm>
        </p:spPr>
        <p:txBody>
          <a:bodyPr/>
          <a:lstStyle/>
          <a:p>
            <a:endParaRPr lang="en-US" dirty="0"/>
          </a:p>
        </p:txBody>
      </p:sp>
      <p:sp>
        <p:nvSpPr>
          <p:cNvPr id="18" name="Rectangle 17"/>
          <p:cNvSpPr/>
          <p:nvPr/>
        </p:nvSpPr>
        <p:spPr>
          <a:xfrm>
            <a:off x="-76200" y="-58291"/>
            <a:ext cx="2209800" cy="5223053"/>
          </a:xfrm>
          <a:prstGeom prst="rect">
            <a:avLst/>
          </a:prstGeom>
          <a:solidFill>
            <a:schemeClr val="tx1">
              <a:lumMod val="65000"/>
              <a:lumOff val="3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74" name="Group 73"/>
          <p:cNvGrpSpPr/>
          <p:nvPr/>
        </p:nvGrpSpPr>
        <p:grpSpPr>
          <a:xfrm>
            <a:off x="0" y="1276350"/>
            <a:ext cx="2057400" cy="250088"/>
            <a:chOff x="0" y="1064362"/>
            <a:chExt cx="2057400" cy="250088"/>
          </a:xfrm>
        </p:grpSpPr>
        <p:sp>
          <p:nvSpPr>
            <p:cNvPr id="20" name="Rectangle 19"/>
            <p:cNvSpPr/>
            <p:nvPr/>
          </p:nvSpPr>
          <p:spPr>
            <a:xfrm>
              <a:off x="0" y="1123950"/>
              <a:ext cx="304800" cy="190500"/>
            </a:xfrm>
            <a:prstGeom prst="rect">
              <a:avLst/>
            </a:prstGeom>
            <a:solidFill>
              <a:schemeClr val="accent6">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ubtitle 2"/>
            <p:cNvSpPr txBox="1">
              <a:spLocks/>
            </p:cNvSpPr>
            <p:nvPr/>
          </p:nvSpPr>
          <p:spPr>
            <a:xfrm>
              <a:off x="304800" y="10643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1</a:t>
              </a:r>
              <a:endParaRPr lang="en-US" sz="1400" dirty="0">
                <a:solidFill>
                  <a:schemeClr val="bg1">
                    <a:lumMod val="85000"/>
                  </a:schemeClr>
                </a:solidFill>
              </a:endParaRPr>
            </a:p>
          </p:txBody>
        </p:sp>
      </p:grpSp>
      <p:grpSp>
        <p:nvGrpSpPr>
          <p:cNvPr id="75" name="Group 74"/>
          <p:cNvGrpSpPr/>
          <p:nvPr/>
        </p:nvGrpSpPr>
        <p:grpSpPr>
          <a:xfrm>
            <a:off x="55" y="1540950"/>
            <a:ext cx="2057345" cy="238333"/>
            <a:chOff x="55" y="1328962"/>
            <a:chExt cx="2057345" cy="238333"/>
          </a:xfrm>
        </p:grpSpPr>
        <p:sp>
          <p:nvSpPr>
            <p:cNvPr id="21" name="Rectangle 20"/>
            <p:cNvSpPr/>
            <p:nvPr/>
          </p:nvSpPr>
          <p:spPr>
            <a:xfrm>
              <a:off x="55" y="1376795"/>
              <a:ext cx="304800" cy="190500"/>
            </a:xfrm>
            <a:prstGeom prst="rect">
              <a:avLst/>
            </a:prstGeom>
            <a:solidFill>
              <a:schemeClr val="accent1">
                <a:lumMod val="5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ubtitle 2"/>
            <p:cNvSpPr txBox="1">
              <a:spLocks/>
            </p:cNvSpPr>
            <p:nvPr/>
          </p:nvSpPr>
          <p:spPr>
            <a:xfrm>
              <a:off x="304800" y="1328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2</a:t>
              </a:r>
              <a:endParaRPr lang="en-US" sz="1400" dirty="0">
                <a:solidFill>
                  <a:schemeClr val="bg1">
                    <a:lumMod val="85000"/>
                  </a:schemeClr>
                </a:solidFill>
              </a:endParaRPr>
            </a:p>
          </p:txBody>
        </p:sp>
      </p:grpSp>
      <p:grpSp>
        <p:nvGrpSpPr>
          <p:cNvPr id="76" name="Group 75"/>
          <p:cNvGrpSpPr/>
          <p:nvPr/>
        </p:nvGrpSpPr>
        <p:grpSpPr>
          <a:xfrm>
            <a:off x="330" y="1798350"/>
            <a:ext cx="2057070" cy="233778"/>
            <a:chOff x="330" y="1586362"/>
            <a:chExt cx="2057070" cy="233778"/>
          </a:xfrm>
        </p:grpSpPr>
        <p:sp>
          <p:nvSpPr>
            <p:cNvPr id="22" name="Rectangle 21"/>
            <p:cNvSpPr/>
            <p:nvPr/>
          </p:nvSpPr>
          <p:spPr>
            <a:xfrm>
              <a:off x="330" y="1629640"/>
              <a:ext cx="304800" cy="190500"/>
            </a:xfrm>
            <a:prstGeom prst="rect">
              <a:avLst/>
            </a:prstGeom>
            <a:solidFill>
              <a:schemeClr val="accent5">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4" name="Subtitle 2"/>
            <p:cNvSpPr txBox="1">
              <a:spLocks/>
            </p:cNvSpPr>
            <p:nvPr/>
          </p:nvSpPr>
          <p:spPr>
            <a:xfrm>
              <a:off x="304800" y="15863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3</a:t>
              </a:r>
              <a:endParaRPr lang="en-US" sz="1400" dirty="0">
                <a:solidFill>
                  <a:schemeClr val="bg1">
                    <a:lumMod val="85000"/>
                  </a:schemeClr>
                </a:solidFill>
              </a:endParaRPr>
            </a:p>
          </p:txBody>
        </p:sp>
      </p:grpSp>
      <p:grpSp>
        <p:nvGrpSpPr>
          <p:cNvPr id="77" name="Group 76"/>
          <p:cNvGrpSpPr/>
          <p:nvPr/>
        </p:nvGrpSpPr>
        <p:grpSpPr>
          <a:xfrm>
            <a:off x="110" y="2059950"/>
            <a:ext cx="2057290" cy="225023"/>
            <a:chOff x="110" y="1847962"/>
            <a:chExt cx="2057290" cy="225023"/>
          </a:xfrm>
        </p:grpSpPr>
        <p:sp>
          <p:nvSpPr>
            <p:cNvPr id="23" name="Rectangle 22"/>
            <p:cNvSpPr/>
            <p:nvPr/>
          </p:nvSpPr>
          <p:spPr>
            <a:xfrm>
              <a:off x="110" y="1882485"/>
              <a:ext cx="304800" cy="190500"/>
            </a:xfrm>
            <a:prstGeom prst="rect">
              <a:avLst/>
            </a:prstGeom>
            <a:solidFill>
              <a:schemeClr val="bg1">
                <a:lumMod val="8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5" name="Subtitle 2"/>
            <p:cNvSpPr txBox="1">
              <a:spLocks/>
            </p:cNvSpPr>
            <p:nvPr/>
          </p:nvSpPr>
          <p:spPr>
            <a:xfrm>
              <a:off x="304800" y="1847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4</a:t>
              </a:r>
              <a:endParaRPr lang="en-US" sz="1400" dirty="0">
                <a:solidFill>
                  <a:schemeClr val="bg1">
                    <a:lumMod val="85000"/>
                  </a:schemeClr>
                </a:solidFill>
              </a:endParaRPr>
            </a:p>
          </p:txBody>
        </p:sp>
      </p:grpSp>
      <p:grpSp>
        <p:nvGrpSpPr>
          <p:cNvPr id="78" name="Group 77"/>
          <p:cNvGrpSpPr/>
          <p:nvPr/>
        </p:nvGrpSpPr>
        <p:grpSpPr>
          <a:xfrm>
            <a:off x="165" y="2322817"/>
            <a:ext cx="2057235" cy="215001"/>
            <a:chOff x="165" y="2110829"/>
            <a:chExt cx="2057235" cy="215001"/>
          </a:xfrm>
        </p:grpSpPr>
        <p:sp>
          <p:nvSpPr>
            <p:cNvPr id="24" name="Rectangle 23"/>
            <p:cNvSpPr/>
            <p:nvPr/>
          </p:nvSpPr>
          <p:spPr>
            <a:xfrm>
              <a:off x="165" y="2135330"/>
              <a:ext cx="304800" cy="190500"/>
            </a:xfrm>
            <a:prstGeom prst="rect">
              <a:avLst/>
            </a:prstGeom>
            <a:solidFill>
              <a:schemeClr val="accent3">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6" name="Subtitle 2"/>
            <p:cNvSpPr txBox="1">
              <a:spLocks/>
            </p:cNvSpPr>
            <p:nvPr/>
          </p:nvSpPr>
          <p:spPr>
            <a:xfrm>
              <a:off x="304800" y="2110829"/>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5</a:t>
              </a:r>
              <a:endParaRPr lang="en-US" sz="1400" dirty="0">
                <a:solidFill>
                  <a:schemeClr val="bg1">
                    <a:lumMod val="85000"/>
                  </a:schemeClr>
                </a:solidFill>
              </a:endParaRPr>
            </a:p>
          </p:txBody>
        </p:sp>
      </p:grpSp>
      <p:grpSp>
        <p:nvGrpSpPr>
          <p:cNvPr id="79" name="Group 78"/>
          <p:cNvGrpSpPr/>
          <p:nvPr/>
        </p:nvGrpSpPr>
        <p:grpSpPr>
          <a:xfrm>
            <a:off x="385" y="2550150"/>
            <a:ext cx="2285615" cy="250200"/>
            <a:chOff x="385" y="2225962"/>
            <a:chExt cx="2057015" cy="250200"/>
          </a:xfrm>
        </p:grpSpPr>
        <p:sp>
          <p:nvSpPr>
            <p:cNvPr id="25" name="Rectangle 24"/>
            <p:cNvSpPr/>
            <p:nvPr/>
          </p:nvSpPr>
          <p:spPr>
            <a:xfrm>
              <a:off x="385" y="2285662"/>
              <a:ext cx="304800" cy="190500"/>
            </a:xfrm>
            <a:prstGeom prst="rect">
              <a:avLst/>
            </a:prstGeom>
            <a:solidFill>
              <a:schemeClr val="accent1">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7" name="Subtitle 2"/>
            <p:cNvSpPr txBox="1">
              <a:spLocks/>
            </p:cNvSpPr>
            <p:nvPr/>
          </p:nvSpPr>
          <p:spPr>
            <a:xfrm>
              <a:off x="304800" y="2225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6</a:t>
              </a:r>
              <a:endParaRPr lang="en-US" sz="1400" dirty="0">
                <a:solidFill>
                  <a:schemeClr val="bg1">
                    <a:lumMod val="85000"/>
                  </a:schemeClr>
                </a:solidFill>
              </a:endParaRPr>
            </a:p>
            <a:p>
              <a:pPr algn="l"/>
              <a:endParaRPr lang="en-US" sz="1600" dirty="0">
                <a:solidFill>
                  <a:schemeClr val="bg1">
                    <a:lumMod val="85000"/>
                  </a:schemeClr>
                </a:solidFill>
              </a:endParaRPr>
            </a:p>
          </p:txBody>
        </p:sp>
      </p:grpSp>
      <p:grpSp>
        <p:nvGrpSpPr>
          <p:cNvPr id="80" name="Group 79"/>
          <p:cNvGrpSpPr/>
          <p:nvPr/>
        </p:nvGrpSpPr>
        <p:grpSpPr>
          <a:xfrm>
            <a:off x="440" y="2899743"/>
            <a:ext cx="2056960" cy="224907"/>
            <a:chOff x="440" y="2497958"/>
            <a:chExt cx="2056960" cy="224907"/>
          </a:xfrm>
        </p:grpSpPr>
        <p:sp>
          <p:nvSpPr>
            <p:cNvPr id="26" name="Rectangle 25"/>
            <p:cNvSpPr/>
            <p:nvPr/>
          </p:nvSpPr>
          <p:spPr>
            <a:xfrm>
              <a:off x="440" y="2532365"/>
              <a:ext cx="304800" cy="190500"/>
            </a:xfrm>
            <a:prstGeom prst="rect">
              <a:avLst/>
            </a:prstGeom>
            <a:solidFill>
              <a:schemeClr val="accent4">
                <a:lumMod val="5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8" name="Subtitle 2"/>
            <p:cNvSpPr txBox="1">
              <a:spLocks/>
            </p:cNvSpPr>
            <p:nvPr/>
          </p:nvSpPr>
          <p:spPr>
            <a:xfrm>
              <a:off x="304800" y="2497958"/>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7</a:t>
              </a:r>
              <a:endParaRPr lang="en-US" sz="1400" dirty="0">
                <a:solidFill>
                  <a:schemeClr val="bg1">
                    <a:lumMod val="85000"/>
                  </a:schemeClr>
                </a:solidFill>
              </a:endParaRPr>
            </a:p>
          </p:txBody>
        </p:sp>
      </p:grpSp>
      <p:grpSp>
        <p:nvGrpSpPr>
          <p:cNvPr id="81" name="Group 80"/>
          <p:cNvGrpSpPr/>
          <p:nvPr/>
        </p:nvGrpSpPr>
        <p:grpSpPr>
          <a:xfrm>
            <a:off x="220" y="3267168"/>
            <a:ext cx="2057180" cy="218982"/>
            <a:chOff x="220" y="2865383"/>
            <a:chExt cx="2057180" cy="218982"/>
          </a:xfrm>
        </p:grpSpPr>
        <p:sp>
          <p:nvSpPr>
            <p:cNvPr id="27" name="Rectangle 26"/>
            <p:cNvSpPr/>
            <p:nvPr/>
          </p:nvSpPr>
          <p:spPr>
            <a:xfrm>
              <a:off x="220" y="2893865"/>
              <a:ext cx="304800" cy="190500"/>
            </a:xfrm>
            <a:prstGeom prst="rect">
              <a:avLst/>
            </a:prstGeom>
            <a:solidFill>
              <a:schemeClr val="accent6">
                <a:lumMod val="60000"/>
                <a:lumOff val="4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9" name="Subtitle 2"/>
            <p:cNvSpPr txBox="1">
              <a:spLocks/>
            </p:cNvSpPr>
            <p:nvPr/>
          </p:nvSpPr>
          <p:spPr>
            <a:xfrm>
              <a:off x="304800" y="2865383"/>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8</a:t>
              </a:r>
              <a:endParaRPr lang="en-US" sz="1400" dirty="0">
                <a:solidFill>
                  <a:schemeClr val="bg1">
                    <a:lumMod val="85000"/>
                  </a:schemeClr>
                </a:solidFill>
              </a:endParaRPr>
            </a:p>
          </p:txBody>
        </p:sp>
      </p:grpSp>
      <p:sp>
        <p:nvSpPr>
          <p:cNvPr id="3" name="Subtitle 2"/>
          <p:cNvSpPr>
            <a:spLocks noGrp="1"/>
          </p:cNvSpPr>
          <p:nvPr>
            <p:ph type="subTitle" idx="1"/>
          </p:nvPr>
        </p:nvSpPr>
        <p:spPr>
          <a:xfrm>
            <a:off x="-76200" y="57150"/>
            <a:ext cx="2133600" cy="695325"/>
          </a:xfrm>
        </p:spPr>
        <p:txBody>
          <a:bodyPr>
            <a:normAutofit/>
          </a:bodyPr>
          <a:lstStyle/>
          <a:p>
            <a:r>
              <a:rPr lang="tr-TR" sz="2400" b="1" dirty="0">
                <a:solidFill>
                  <a:schemeClr val="bg1">
                    <a:lumMod val="95000"/>
                  </a:schemeClr>
                </a:solidFill>
              </a:rPr>
              <a:t>Content</a:t>
            </a:r>
            <a:endParaRPr lang="en-US" sz="2400" b="1" dirty="0">
              <a:solidFill>
                <a:schemeClr val="bg1">
                  <a:lumMod val="95000"/>
                </a:schemeClr>
              </a:solidFill>
            </a:endParaRPr>
          </a:p>
        </p:txBody>
      </p:sp>
      <p:sp>
        <p:nvSpPr>
          <p:cNvPr id="4" name="Rectangle 3"/>
          <p:cNvSpPr/>
          <p:nvPr/>
        </p:nvSpPr>
        <p:spPr>
          <a:xfrm>
            <a:off x="2611574" y="6320963"/>
            <a:ext cx="2093400" cy="386058"/>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Placeholder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000" y="3778279"/>
            <a:ext cx="2300929" cy="1056516"/>
          </a:xfrm>
          <a:prstGeom prst="rect">
            <a:avLst/>
          </a:prstGeom>
        </p:spPr>
      </p:pic>
      <p:sp>
        <p:nvSpPr>
          <p:cNvPr id="8" name="TextBox 7"/>
          <p:cNvSpPr txBox="1"/>
          <p:nvPr/>
        </p:nvSpPr>
        <p:spPr>
          <a:xfrm>
            <a:off x="526200" y="3244020"/>
            <a:ext cx="838200" cy="338554"/>
          </a:xfrm>
          <a:prstGeom prst="rect">
            <a:avLst/>
          </a:prstGeom>
          <a:noFill/>
        </p:spPr>
        <p:txBody>
          <a:bodyPr wrap="square" rtlCol="0">
            <a:spAutoFit/>
          </a:bodyPr>
          <a:lstStyle/>
          <a:p>
            <a:r>
              <a:rPr lang="tr-TR" sz="1600" dirty="0" err="1">
                <a:solidFill>
                  <a:schemeClr val="bg1"/>
                </a:solidFill>
              </a:rPr>
              <a:t>Maps</a:t>
            </a:r>
            <a:endParaRPr lang="en-US" sz="1600" dirty="0">
              <a:solidFill>
                <a:schemeClr val="bg1"/>
              </a:solidFill>
            </a:endParaRPr>
          </a:p>
        </p:txBody>
      </p:sp>
      <p:sp>
        <p:nvSpPr>
          <p:cNvPr id="40" name="Rectangle 39"/>
          <p:cNvSpPr/>
          <p:nvPr/>
        </p:nvSpPr>
        <p:spPr>
          <a:xfrm>
            <a:off x="-56100" y="3210559"/>
            <a:ext cx="2093400" cy="386058"/>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530" name="Picture 2" descr="http://timucin.anuslu.com/wp-content/uploads/sites/2/2017/01/datacrunchers_map_price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95832" y="116738"/>
            <a:ext cx="2601951" cy="2438400"/>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http://timucin.anuslu.com/wp-content/uploads/sites/2/2017/01/datacrunchers_map_price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81600" y="107678"/>
            <a:ext cx="2621285" cy="2456519"/>
          </a:xfrm>
          <a:prstGeom prst="rect">
            <a:avLst/>
          </a:prstGeom>
          <a:noFill/>
          <a:extLst>
            <a:ext uri="{909E8E84-426E-40DD-AFC4-6F175D3DCCD1}">
              <a14:hiddenFill xmlns:a14="http://schemas.microsoft.com/office/drawing/2010/main">
                <a:solidFill>
                  <a:srgbClr val="FFFFFF"/>
                </a:solidFill>
              </a14:hiddenFill>
            </a:ext>
          </a:extLst>
        </p:spPr>
      </p:pic>
      <p:pic>
        <p:nvPicPr>
          <p:cNvPr id="22534" name="Picture 6" descr="http://timucin.anuslu.com/wp-content/uploads/sites/2/2017/01/datacrunchers_map_price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07071" y="2620297"/>
            <a:ext cx="2611783" cy="2447613"/>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8" descr="Interactive Data Ma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0183" y="2959345"/>
            <a:ext cx="3910424" cy="1963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1600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ctrTitle"/>
          </p:nvPr>
        </p:nvSpPr>
        <p:spPr>
          <a:xfrm>
            <a:off x="685800" y="2093119"/>
            <a:ext cx="7772400" cy="1102519"/>
          </a:xfrm>
        </p:spPr>
        <p:txBody>
          <a:bodyPr/>
          <a:lstStyle/>
          <a:p>
            <a:endParaRPr lang="en-US" dirty="0"/>
          </a:p>
        </p:txBody>
      </p:sp>
      <p:sp>
        <p:nvSpPr>
          <p:cNvPr id="18" name="Rectangle 17"/>
          <p:cNvSpPr/>
          <p:nvPr/>
        </p:nvSpPr>
        <p:spPr>
          <a:xfrm>
            <a:off x="-76200" y="-58291"/>
            <a:ext cx="2209800" cy="5223053"/>
          </a:xfrm>
          <a:prstGeom prst="rect">
            <a:avLst/>
          </a:prstGeom>
          <a:solidFill>
            <a:schemeClr val="tx1">
              <a:lumMod val="65000"/>
              <a:lumOff val="3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74" name="Group 73"/>
          <p:cNvGrpSpPr/>
          <p:nvPr/>
        </p:nvGrpSpPr>
        <p:grpSpPr>
          <a:xfrm>
            <a:off x="0" y="1276350"/>
            <a:ext cx="2057400" cy="250088"/>
            <a:chOff x="0" y="1064362"/>
            <a:chExt cx="2057400" cy="250088"/>
          </a:xfrm>
        </p:grpSpPr>
        <p:sp>
          <p:nvSpPr>
            <p:cNvPr id="20" name="Rectangle 19"/>
            <p:cNvSpPr/>
            <p:nvPr/>
          </p:nvSpPr>
          <p:spPr>
            <a:xfrm>
              <a:off x="0" y="1123950"/>
              <a:ext cx="304800" cy="190500"/>
            </a:xfrm>
            <a:prstGeom prst="rect">
              <a:avLst/>
            </a:prstGeom>
            <a:solidFill>
              <a:schemeClr val="accent6">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ubtitle 2"/>
            <p:cNvSpPr txBox="1">
              <a:spLocks/>
            </p:cNvSpPr>
            <p:nvPr/>
          </p:nvSpPr>
          <p:spPr>
            <a:xfrm>
              <a:off x="304800" y="10643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1</a:t>
              </a:r>
              <a:endParaRPr lang="en-US" sz="1400" dirty="0">
                <a:solidFill>
                  <a:schemeClr val="bg1">
                    <a:lumMod val="85000"/>
                  </a:schemeClr>
                </a:solidFill>
              </a:endParaRPr>
            </a:p>
          </p:txBody>
        </p:sp>
      </p:grpSp>
      <p:grpSp>
        <p:nvGrpSpPr>
          <p:cNvPr id="75" name="Group 74"/>
          <p:cNvGrpSpPr/>
          <p:nvPr/>
        </p:nvGrpSpPr>
        <p:grpSpPr>
          <a:xfrm>
            <a:off x="55" y="1540950"/>
            <a:ext cx="2057345" cy="238333"/>
            <a:chOff x="55" y="1328962"/>
            <a:chExt cx="2057345" cy="238333"/>
          </a:xfrm>
        </p:grpSpPr>
        <p:sp>
          <p:nvSpPr>
            <p:cNvPr id="21" name="Rectangle 20"/>
            <p:cNvSpPr/>
            <p:nvPr/>
          </p:nvSpPr>
          <p:spPr>
            <a:xfrm>
              <a:off x="55" y="1376795"/>
              <a:ext cx="304800" cy="190500"/>
            </a:xfrm>
            <a:prstGeom prst="rect">
              <a:avLst/>
            </a:prstGeom>
            <a:solidFill>
              <a:schemeClr val="accent1">
                <a:lumMod val="5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ubtitle 2"/>
            <p:cNvSpPr txBox="1">
              <a:spLocks/>
            </p:cNvSpPr>
            <p:nvPr/>
          </p:nvSpPr>
          <p:spPr>
            <a:xfrm>
              <a:off x="304800" y="1328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2</a:t>
              </a:r>
              <a:endParaRPr lang="en-US" sz="1400" dirty="0">
                <a:solidFill>
                  <a:schemeClr val="bg1">
                    <a:lumMod val="85000"/>
                  </a:schemeClr>
                </a:solidFill>
              </a:endParaRPr>
            </a:p>
          </p:txBody>
        </p:sp>
      </p:grpSp>
      <p:grpSp>
        <p:nvGrpSpPr>
          <p:cNvPr id="76" name="Group 75"/>
          <p:cNvGrpSpPr/>
          <p:nvPr/>
        </p:nvGrpSpPr>
        <p:grpSpPr>
          <a:xfrm>
            <a:off x="330" y="1798350"/>
            <a:ext cx="2057070" cy="233778"/>
            <a:chOff x="330" y="1586362"/>
            <a:chExt cx="2057070" cy="233778"/>
          </a:xfrm>
        </p:grpSpPr>
        <p:sp>
          <p:nvSpPr>
            <p:cNvPr id="22" name="Rectangle 21"/>
            <p:cNvSpPr/>
            <p:nvPr/>
          </p:nvSpPr>
          <p:spPr>
            <a:xfrm>
              <a:off x="330" y="1629640"/>
              <a:ext cx="304800" cy="190500"/>
            </a:xfrm>
            <a:prstGeom prst="rect">
              <a:avLst/>
            </a:prstGeom>
            <a:solidFill>
              <a:schemeClr val="accent5">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4" name="Subtitle 2"/>
            <p:cNvSpPr txBox="1">
              <a:spLocks/>
            </p:cNvSpPr>
            <p:nvPr/>
          </p:nvSpPr>
          <p:spPr>
            <a:xfrm>
              <a:off x="304800" y="15863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3</a:t>
              </a:r>
              <a:endParaRPr lang="en-US" sz="1400" dirty="0">
                <a:solidFill>
                  <a:schemeClr val="bg1">
                    <a:lumMod val="85000"/>
                  </a:schemeClr>
                </a:solidFill>
              </a:endParaRPr>
            </a:p>
          </p:txBody>
        </p:sp>
      </p:grpSp>
      <p:grpSp>
        <p:nvGrpSpPr>
          <p:cNvPr id="77" name="Group 76"/>
          <p:cNvGrpSpPr/>
          <p:nvPr/>
        </p:nvGrpSpPr>
        <p:grpSpPr>
          <a:xfrm>
            <a:off x="110" y="2059950"/>
            <a:ext cx="2057290" cy="225023"/>
            <a:chOff x="110" y="1847962"/>
            <a:chExt cx="2057290" cy="225023"/>
          </a:xfrm>
        </p:grpSpPr>
        <p:sp>
          <p:nvSpPr>
            <p:cNvPr id="23" name="Rectangle 22"/>
            <p:cNvSpPr/>
            <p:nvPr/>
          </p:nvSpPr>
          <p:spPr>
            <a:xfrm>
              <a:off x="110" y="1882485"/>
              <a:ext cx="304800" cy="190500"/>
            </a:xfrm>
            <a:prstGeom prst="rect">
              <a:avLst/>
            </a:prstGeom>
            <a:solidFill>
              <a:schemeClr val="bg1">
                <a:lumMod val="8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5" name="Subtitle 2"/>
            <p:cNvSpPr txBox="1">
              <a:spLocks/>
            </p:cNvSpPr>
            <p:nvPr/>
          </p:nvSpPr>
          <p:spPr>
            <a:xfrm>
              <a:off x="304800" y="1847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4</a:t>
              </a:r>
              <a:endParaRPr lang="en-US" sz="1400" dirty="0">
                <a:solidFill>
                  <a:schemeClr val="bg1">
                    <a:lumMod val="85000"/>
                  </a:schemeClr>
                </a:solidFill>
              </a:endParaRPr>
            </a:p>
          </p:txBody>
        </p:sp>
      </p:grpSp>
      <p:grpSp>
        <p:nvGrpSpPr>
          <p:cNvPr id="78" name="Group 77"/>
          <p:cNvGrpSpPr/>
          <p:nvPr/>
        </p:nvGrpSpPr>
        <p:grpSpPr>
          <a:xfrm>
            <a:off x="165" y="2322817"/>
            <a:ext cx="2057235" cy="215001"/>
            <a:chOff x="165" y="2110829"/>
            <a:chExt cx="2057235" cy="215001"/>
          </a:xfrm>
        </p:grpSpPr>
        <p:sp>
          <p:nvSpPr>
            <p:cNvPr id="24" name="Rectangle 23"/>
            <p:cNvSpPr/>
            <p:nvPr/>
          </p:nvSpPr>
          <p:spPr>
            <a:xfrm>
              <a:off x="165" y="2135330"/>
              <a:ext cx="304800" cy="190500"/>
            </a:xfrm>
            <a:prstGeom prst="rect">
              <a:avLst/>
            </a:prstGeom>
            <a:solidFill>
              <a:schemeClr val="accent3">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6" name="Subtitle 2"/>
            <p:cNvSpPr txBox="1">
              <a:spLocks/>
            </p:cNvSpPr>
            <p:nvPr/>
          </p:nvSpPr>
          <p:spPr>
            <a:xfrm>
              <a:off x="304800" y="2110829"/>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5</a:t>
              </a:r>
              <a:endParaRPr lang="en-US" sz="1400" dirty="0">
                <a:solidFill>
                  <a:schemeClr val="bg1">
                    <a:lumMod val="85000"/>
                  </a:schemeClr>
                </a:solidFill>
              </a:endParaRPr>
            </a:p>
          </p:txBody>
        </p:sp>
      </p:grpSp>
      <p:grpSp>
        <p:nvGrpSpPr>
          <p:cNvPr id="79" name="Group 78"/>
          <p:cNvGrpSpPr/>
          <p:nvPr/>
        </p:nvGrpSpPr>
        <p:grpSpPr>
          <a:xfrm>
            <a:off x="385" y="2550150"/>
            <a:ext cx="2285615" cy="250200"/>
            <a:chOff x="385" y="2225962"/>
            <a:chExt cx="2057015" cy="250200"/>
          </a:xfrm>
        </p:grpSpPr>
        <p:sp>
          <p:nvSpPr>
            <p:cNvPr id="25" name="Rectangle 24"/>
            <p:cNvSpPr/>
            <p:nvPr/>
          </p:nvSpPr>
          <p:spPr>
            <a:xfrm>
              <a:off x="385" y="2285662"/>
              <a:ext cx="304800" cy="190500"/>
            </a:xfrm>
            <a:prstGeom prst="rect">
              <a:avLst/>
            </a:prstGeom>
            <a:solidFill>
              <a:schemeClr val="accent1">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7" name="Subtitle 2"/>
            <p:cNvSpPr txBox="1">
              <a:spLocks/>
            </p:cNvSpPr>
            <p:nvPr/>
          </p:nvSpPr>
          <p:spPr>
            <a:xfrm>
              <a:off x="304800" y="2225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6</a:t>
              </a:r>
              <a:endParaRPr lang="en-US" sz="1400" dirty="0">
                <a:solidFill>
                  <a:schemeClr val="bg1">
                    <a:lumMod val="85000"/>
                  </a:schemeClr>
                </a:solidFill>
              </a:endParaRPr>
            </a:p>
            <a:p>
              <a:pPr algn="l"/>
              <a:endParaRPr lang="en-US" sz="1600" dirty="0">
                <a:solidFill>
                  <a:schemeClr val="bg1">
                    <a:lumMod val="85000"/>
                  </a:schemeClr>
                </a:solidFill>
              </a:endParaRPr>
            </a:p>
          </p:txBody>
        </p:sp>
      </p:grpSp>
      <p:grpSp>
        <p:nvGrpSpPr>
          <p:cNvPr id="80" name="Group 79"/>
          <p:cNvGrpSpPr/>
          <p:nvPr/>
        </p:nvGrpSpPr>
        <p:grpSpPr>
          <a:xfrm>
            <a:off x="440" y="2899743"/>
            <a:ext cx="2056960" cy="224907"/>
            <a:chOff x="440" y="2497958"/>
            <a:chExt cx="2056960" cy="224907"/>
          </a:xfrm>
        </p:grpSpPr>
        <p:sp>
          <p:nvSpPr>
            <p:cNvPr id="26" name="Rectangle 25"/>
            <p:cNvSpPr/>
            <p:nvPr/>
          </p:nvSpPr>
          <p:spPr>
            <a:xfrm>
              <a:off x="440" y="2532365"/>
              <a:ext cx="304800" cy="190500"/>
            </a:xfrm>
            <a:prstGeom prst="rect">
              <a:avLst/>
            </a:prstGeom>
            <a:solidFill>
              <a:schemeClr val="accent4">
                <a:lumMod val="5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8" name="Subtitle 2"/>
            <p:cNvSpPr txBox="1">
              <a:spLocks/>
            </p:cNvSpPr>
            <p:nvPr/>
          </p:nvSpPr>
          <p:spPr>
            <a:xfrm>
              <a:off x="304800" y="2497958"/>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7</a:t>
              </a:r>
              <a:endParaRPr lang="en-US" sz="1400" dirty="0">
                <a:solidFill>
                  <a:schemeClr val="bg1">
                    <a:lumMod val="85000"/>
                  </a:schemeClr>
                </a:solidFill>
              </a:endParaRPr>
            </a:p>
          </p:txBody>
        </p:sp>
      </p:grpSp>
      <p:grpSp>
        <p:nvGrpSpPr>
          <p:cNvPr id="81" name="Group 80"/>
          <p:cNvGrpSpPr/>
          <p:nvPr/>
        </p:nvGrpSpPr>
        <p:grpSpPr>
          <a:xfrm>
            <a:off x="220" y="3267168"/>
            <a:ext cx="2057180" cy="218982"/>
            <a:chOff x="220" y="2865383"/>
            <a:chExt cx="2057180" cy="218982"/>
          </a:xfrm>
        </p:grpSpPr>
        <p:sp>
          <p:nvSpPr>
            <p:cNvPr id="27" name="Rectangle 26"/>
            <p:cNvSpPr/>
            <p:nvPr/>
          </p:nvSpPr>
          <p:spPr>
            <a:xfrm>
              <a:off x="220" y="2893865"/>
              <a:ext cx="304800" cy="190500"/>
            </a:xfrm>
            <a:prstGeom prst="rect">
              <a:avLst/>
            </a:prstGeom>
            <a:solidFill>
              <a:schemeClr val="accent6">
                <a:lumMod val="60000"/>
                <a:lumOff val="4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9" name="Subtitle 2"/>
            <p:cNvSpPr txBox="1">
              <a:spLocks/>
            </p:cNvSpPr>
            <p:nvPr/>
          </p:nvSpPr>
          <p:spPr>
            <a:xfrm>
              <a:off x="304800" y="2865383"/>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8</a:t>
              </a:r>
              <a:endParaRPr lang="en-US" sz="1400" dirty="0">
                <a:solidFill>
                  <a:schemeClr val="bg1">
                    <a:lumMod val="85000"/>
                  </a:schemeClr>
                </a:solidFill>
              </a:endParaRPr>
            </a:p>
          </p:txBody>
        </p:sp>
      </p:grpSp>
      <p:sp>
        <p:nvSpPr>
          <p:cNvPr id="3" name="Subtitle 2"/>
          <p:cNvSpPr>
            <a:spLocks noGrp="1"/>
          </p:cNvSpPr>
          <p:nvPr>
            <p:ph type="subTitle" idx="1"/>
          </p:nvPr>
        </p:nvSpPr>
        <p:spPr>
          <a:xfrm>
            <a:off x="-76200" y="57150"/>
            <a:ext cx="2133600" cy="695325"/>
          </a:xfrm>
        </p:spPr>
        <p:txBody>
          <a:bodyPr>
            <a:normAutofit/>
          </a:bodyPr>
          <a:lstStyle/>
          <a:p>
            <a:r>
              <a:rPr lang="tr-TR" sz="2400" b="1" dirty="0">
                <a:solidFill>
                  <a:schemeClr val="bg1">
                    <a:lumMod val="95000"/>
                  </a:schemeClr>
                </a:solidFill>
              </a:rPr>
              <a:t>Content</a:t>
            </a:r>
            <a:endParaRPr lang="en-US" sz="2400" b="1" dirty="0">
              <a:solidFill>
                <a:schemeClr val="bg1">
                  <a:lumMod val="95000"/>
                </a:schemeClr>
              </a:solidFill>
            </a:endParaRPr>
          </a:p>
        </p:txBody>
      </p:sp>
      <p:sp>
        <p:nvSpPr>
          <p:cNvPr id="4" name="Rectangle 3"/>
          <p:cNvSpPr/>
          <p:nvPr/>
        </p:nvSpPr>
        <p:spPr>
          <a:xfrm>
            <a:off x="2611574" y="6320963"/>
            <a:ext cx="2093400" cy="386058"/>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76200" y="3565185"/>
            <a:ext cx="2093400" cy="386058"/>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p:nvGrpSpPr>
        <p:grpSpPr>
          <a:xfrm>
            <a:off x="0" y="3587744"/>
            <a:ext cx="2057180" cy="218982"/>
            <a:chOff x="220" y="2865383"/>
            <a:chExt cx="2057180" cy="218982"/>
          </a:xfrm>
        </p:grpSpPr>
        <p:sp>
          <p:nvSpPr>
            <p:cNvPr id="45" name="Rectangle 44"/>
            <p:cNvSpPr/>
            <p:nvPr/>
          </p:nvSpPr>
          <p:spPr>
            <a:xfrm>
              <a:off x="220" y="2893865"/>
              <a:ext cx="304800" cy="190500"/>
            </a:xfrm>
            <a:prstGeom prst="rect">
              <a:avLst/>
            </a:prstGeom>
            <a:solidFill>
              <a:schemeClr val="accent1">
                <a:lumMod val="40000"/>
                <a:lumOff val="6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46" name="Subtitle 2"/>
            <p:cNvSpPr txBox="1">
              <a:spLocks/>
            </p:cNvSpPr>
            <p:nvPr/>
          </p:nvSpPr>
          <p:spPr>
            <a:xfrm>
              <a:off x="304800" y="2865383"/>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9</a:t>
              </a:r>
              <a:endParaRPr lang="en-US" sz="1400" dirty="0">
                <a:solidFill>
                  <a:schemeClr val="bg1">
                    <a:lumMod val="85000"/>
                  </a:schemeClr>
                </a:solidFill>
              </a:endParaRPr>
            </a:p>
          </p:txBody>
        </p:sp>
      </p:grpSp>
      <p:sp>
        <p:nvSpPr>
          <p:cNvPr id="47" name="TextBox 46"/>
          <p:cNvSpPr txBox="1"/>
          <p:nvPr/>
        </p:nvSpPr>
        <p:spPr>
          <a:xfrm>
            <a:off x="509590" y="3571503"/>
            <a:ext cx="1302820" cy="338554"/>
          </a:xfrm>
          <a:prstGeom prst="rect">
            <a:avLst/>
          </a:prstGeom>
          <a:noFill/>
        </p:spPr>
        <p:txBody>
          <a:bodyPr wrap="square" rtlCol="0">
            <a:spAutoFit/>
          </a:bodyPr>
          <a:lstStyle/>
          <a:p>
            <a:r>
              <a:rPr lang="tr-TR" sz="1600" dirty="0" err="1">
                <a:solidFill>
                  <a:schemeClr val="bg1"/>
                </a:solidFill>
              </a:rPr>
              <a:t>Conclusion</a:t>
            </a:r>
            <a:endParaRPr lang="en-US" sz="1600" dirty="0">
              <a:solidFill>
                <a:schemeClr val="bg1"/>
              </a:solidFill>
            </a:endParaRPr>
          </a:p>
        </p:txBody>
      </p:sp>
      <p:sp>
        <p:nvSpPr>
          <p:cNvPr id="5" name="Rectangle 4"/>
          <p:cNvSpPr/>
          <p:nvPr/>
        </p:nvSpPr>
        <p:spPr>
          <a:xfrm>
            <a:off x="2080581" y="43500"/>
            <a:ext cx="6911020" cy="5131405"/>
          </a:xfrm>
          <a:prstGeom prst="rect">
            <a:avLst/>
          </a:prstGeom>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1700" dirty="0">
                <a:solidFill>
                  <a:srgbClr val="FF0000"/>
                </a:solidFill>
                <a:latin typeface="Calibri" panose="020F0502020204030204" pitchFamily="34" charset="0"/>
                <a:ea typeface="Calibri" panose="020F0502020204030204" pitchFamily="34" charset="0"/>
                <a:cs typeface="Calibri" panose="020F0502020204030204" pitchFamily="34" charset="0"/>
              </a:rPr>
              <a:t>Limousine, kombi and </a:t>
            </a:r>
            <a:r>
              <a:rPr lang="en-US" sz="1700" dirty="0" err="1">
                <a:solidFill>
                  <a:srgbClr val="FF0000"/>
                </a:solidFill>
                <a:latin typeface="Calibri" panose="020F0502020204030204" pitchFamily="34" charset="0"/>
                <a:ea typeface="Calibri" panose="020F0502020204030204" pitchFamily="34" charset="0"/>
                <a:cs typeface="Calibri" panose="020F0502020204030204" pitchFamily="34" charset="0"/>
              </a:rPr>
              <a:t>kleinwagen</a:t>
            </a:r>
            <a:r>
              <a:rPr lang="en-US" sz="1700"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1700" dirty="0">
                <a:solidFill>
                  <a:srgbClr val="333333"/>
                </a:solidFill>
                <a:latin typeface="Calibri" panose="020F0502020204030204" pitchFamily="34" charset="0"/>
                <a:ea typeface="Calibri" panose="020F0502020204030204" pitchFamily="34" charset="0"/>
                <a:cs typeface="Calibri" panose="020F0502020204030204" pitchFamily="34" charset="0"/>
              </a:rPr>
              <a:t>are the </a:t>
            </a:r>
            <a:r>
              <a:rPr lang="en-US" sz="17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most popular </a:t>
            </a:r>
            <a:r>
              <a:rPr lang="en-US" sz="1700" dirty="0">
                <a:solidFill>
                  <a:srgbClr val="333333"/>
                </a:solidFill>
                <a:latin typeface="Calibri" panose="020F0502020204030204" pitchFamily="34" charset="0"/>
                <a:ea typeface="Calibri" panose="020F0502020204030204" pitchFamily="34" charset="0"/>
                <a:cs typeface="Calibri" panose="020F0502020204030204" pitchFamily="34" charset="0"/>
              </a:rPr>
              <a:t>vehicle types in the second-hand market. </a:t>
            </a:r>
            <a:r>
              <a:rPr lang="en-US" sz="17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Most expensive </a:t>
            </a:r>
            <a:r>
              <a:rPr lang="en-US" sz="1700" dirty="0">
                <a:solidFill>
                  <a:srgbClr val="333333"/>
                </a:solidFill>
                <a:latin typeface="Calibri" panose="020F0502020204030204" pitchFamily="34" charset="0"/>
                <a:ea typeface="Calibri" panose="020F0502020204030204" pitchFamily="34" charset="0"/>
                <a:cs typeface="Calibri" panose="020F0502020204030204" pitchFamily="34" charset="0"/>
              </a:rPr>
              <a:t>cars are </a:t>
            </a:r>
            <a:r>
              <a:rPr lang="en-US" sz="1700" dirty="0">
                <a:solidFill>
                  <a:srgbClr val="FF0000"/>
                </a:solidFill>
                <a:latin typeface="Calibri" panose="020F0502020204030204" pitchFamily="34" charset="0"/>
                <a:ea typeface="Calibri" panose="020F0502020204030204" pitchFamily="34" charset="0"/>
                <a:cs typeface="Calibri" panose="020F0502020204030204" pitchFamily="34" charset="0"/>
              </a:rPr>
              <a:t>SUV’s</a:t>
            </a:r>
            <a:r>
              <a:rPr lang="en-US" sz="1700" dirty="0">
                <a:solidFill>
                  <a:srgbClr val="333333"/>
                </a:solidFill>
                <a:latin typeface="Calibri" panose="020F0502020204030204" pitchFamily="34" charset="0"/>
                <a:ea typeface="Calibri" panose="020F0502020204030204" pitchFamily="34" charset="0"/>
                <a:cs typeface="Calibri" panose="020F0502020204030204" pitchFamily="34" charset="0"/>
              </a:rPr>
              <a:t> while the </a:t>
            </a:r>
            <a:r>
              <a:rPr lang="en-US" sz="17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cheapest</a:t>
            </a:r>
            <a:r>
              <a:rPr lang="en-US" sz="1700" dirty="0">
                <a:solidFill>
                  <a:srgbClr val="333333"/>
                </a:solidFill>
                <a:latin typeface="Calibri" panose="020F0502020204030204" pitchFamily="34" charset="0"/>
                <a:ea typeface="Calibri" panose="020F0502020204030204" pitchFamily="34" charset="0"/>
                <a:cs typeface="Calibri" panose="020F0502020204030204" pitchFamily="34" charset="0"/>
              </a:rPr>
              <a:t> ones are </a:t>
            </a:r>
            <a:r>
              <a:rPr lang="en-US" sz="1700" dirty="0" err="1">
                <a:solidFill>
                  <a:srgbClr val="FF0000"/>
                </a:solidFill>
                <a:latin typeface="Calibri" panose="020F0502020204030204" pitchFamily="34" charset="0"/>
                <a:ea typeface="Calibri" panose="020F0502020204030204" pitchFamily="34" charset="0"/>
                <a:cs typeface="Calibri" panose="020F0502020204030204" pitchFamily="34" charset="0"/>
              </a:rPr>
              <a:t>kleinwagens</a:t>
            </a:r>
            <a:r>
              <a:rPr lang="en-US" sz="1700" dirty="0">
                <a:solidFill>
                  <a:srgbClr val="333333"/>
                </a:solidFill>
                <a:latin typeface="Calibri" panose="020F0502020204030204" pitchFamily="34" charset="0"/>
                <a:ea typeface="Calibri" panose="020F0502020204030204" pitchFamily="34" charset="0"/>
                <a:cs typeface="Calibri" panose="020F0502020204030204" pitchFamily="34" charset="0"/>
              </a:rPr>
              <a:t>. </a:t>
            </a:r>
            <a:endParaRPr lang="en-US" sz="17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700" dirty="0">
                <a:solidFill>
                  <a:srgbClr val="333333"/>
                </a:solidFill>
                <a:latin typeface="Calibri" panose="020F0502020204030204" pitchFamily="34" charset="0"/>
                <a:ea typeface="Calibri" panose="020F0502020204030204" pitchFamily="34" charset="0"/>
                <a:cs typeface="Calibri" panose="020F0502020204030204" pitchFamily="34" charset="0"/>
              </a:rPr>
              <a:t>On average </a:t>
            </a:r>
            <a:r>
              <a:rPr lang="en-US" sz="1700" dirty="0" err="1">
                <a:solidFill>
                  <a:srgbClr val="FF0000"/>
                </a:solidFill>
                <a:latin typeface="Calibri" panose="020F0502020204030204" pitchFamily="34" charset="0"/>
                <a:ea typeface="Calibri" panose="020F0502020204030204" pitchFamily="34" charset="0"/>
                <a:cs typeface="Calibri" panose="020F0502020204030204" pitchFamily="34" charset="0"/>
              </a:rPr>
              <a:t>Kleinwagen</a:t>
            </a:r>
            <a:r>
              <a:rPr lang="en-US" sz="1700" dirty="0">
                <a:solidFill>
                  <a:srgbClr val="333333"/>
                </a:solidFill>
                <a:latin typeface="Calibri" panose="020F0502020204030204" pitchFamily="34" charset="0"/>
                <a:ea typeface="Calibri" panose="020F0502020204030204" pitchFamily="34" charset="0"/>
                <a:cs typeface="Calibri" panose="020F0502020204030204" pitchFamily="34" charset="0"/>
              </a:rPr>
              <a:t> vehicle type is the </a:t>
            </a:r>
            <a:r>
              <a:rPr lang="en-US" sz="17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cheapest</a:t>
            </a:r>
            <a:r>
              <a:rPr lang="en-US" sz="1700" dirty="0">
                <a:solidFill>
                  <a:srgbClr val="333333"/>
                </a:solidFill>
                <a:latin typeface="Calibri" panose="020F0502020204030204" pitchFamily="34" charset="0"/>
                <a:ea typeface="Calibri" panose="020F0502020204030204" pitchFamily="34" charset="0"/>
                <a:cs typeface="Calibri" panose="020F0502020204030204" pitchFamily="34" charset="0"/>
              </a:rPr>
              <a:t> and has the </a:t>
            </a:r>
            <a:r>
              <a:rPr lang="en-US" sz="17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lowest engine power</a:t>
            </a:r>
            <a:r>
              <a:rPr lang="en-US" sz="1700" dirty="0">
                <a:solidFill>
                  <a:srgbClr val="333333"/>
                </a:solidFill>
                <a:latin typeface="Calibri" panose="020F0502020204030204" pitchFamily="34" charset="0"/>
                <a:ea typeface="Calibri" panose="020F0502020204030204" pitchFamily="34" charset="0"/>
                <a:cs typeface="Calibri" panose="020F0502020204030204" pitchFamily="34" charset="0"/>
              </a:rPr>
              <a:t>. But it also shows the most outliers – might be as a result of brand-model diversity.</a:t>
            </a:r>
            <a:endParaRPr lang="en-US" sz="17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700" dirty="0">
                <a:solidFill>
                  <a:srgbClr val="333333"/>
                </a:solidFill>
                <a:latin typeface="Calibri" panose="020F0502020204030204" pitchFamily="34" charset="0"/>
                <a:ea typeface="Calibri" panose="020F0502020204030204" pitchFamily="34" charset="0"/>
                <a:cs typeface="Calibri" panose="020F0502020204030204" pitchFamily="34" charset="0"/>
              </a:rPr>
              <a:t>The most popular brands are </a:t>
            </a:r>
            <a:r>
              <a:rPr lang="en-US" sz="1700" dirty="0">
                <a:solidFill>
                  <a:srgbClr val="FF0000"/>
                </a:solidFill>
                <a:latin typeface="Calibri" panose="020F0502020204030204" pitchFamily="34" charset="0"/>
                <a:ea typeface="Calibri" panose="020F0502020204030204" pitchFamily="34" charset="0"/>
                <a:cs typeface="Calibri" panose="020F0502020204030204" pitchFamily="34" charset="0"/>
              </a:rPr>
              <a:t>Volkswagen, BMW, Opel, Mercedes, Audi, Ford, Renault, Peugeot, Fiat and Seat.</a:t>
            </a:r>
            <a:r>
              <a:rPr lang="en-US" sz="1700" dirty="0">
                <a:solidFill>
                  <a:srgbClr val="333333"/>
                </a:solidFill>
                <a:latin typeface="Calibri" panose="020F0502020204030204" pitchFamily="34" charset="0"/>
                <a:ea typeface="Calibri" panose="020F0502020204030204" pitchFamily="34" charset="0"/>
                <a:cs typeface="Calibri" panose="020F0502020204030204" pitchFamily="34" charset="0"/>
              </a:rPr>
              <a:t> These 10 brand correspond to almost </a:t>
            </a:r>
            <a:r>
              <a:rPr lang="en-US" sz="17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80%</a:t>
            </a:r>
            <a:r>
              <a:rPr lang="en-US" sz="1700" dirty="0">
                <a:solidFill>
                  <a:srgbClr val="333333"/>
                </a:solidFill>
                <a:latin typeface="Calibri" panose="020F0502020204030204" pitchFamily="34" charset="0"/>
                <a:ea typeface="Calibri" panose="020F0502020204030204" pitchFamily="34" charset="0"/>
                <a:cs typeface="Calibri" panose="020F0502020204030204" pitchFamily="34" charset="0"/>
              </a:rPr>
              <a:t> of the cars. (Originally our dataset contains around 40 brands)</a:t>
            </a:r>
            <a:endParaRPr lang="en-US" sz="17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700" dirty="0">
                <a:solidFill>
                  <a:srgbClr val="333333"/>
                </a:solidFill>
                <a:latin typeface="Calibri" panose="020F0502020204030204" pitchFamily="34" charset="0"/>
                <a:ea typeface="Calibri" panose="020F0502020204030204" pitchFamily="34" charset="0"/>
                <a:cs typeface="Calibri" panose="020F0502020204030204" pitchFamily="34" charset="0"/>
              </a:rPr>
              <a:t>Most of the cars in the second-hand market are </a:t>
            </a:r>
            <a:r>
              <a:rPr lang="en-US" sz="1700" dirty="0">
                <a:solidFill>
                  <a:srgbClr val="0070C0"/>
                </a:solidFill>
                <a:latin typeface="Calibri" panose="020F0502020204030204" pitchFamily="34" charset="0"/>
                <a:ea typeface="Calibri" panose="020F0502020204030204" pitchFamily="34" charset="0"/>
                <a:cs typeface="Calibri" panose="020F0502020204030204" pitchFamily="34" charset="0"/>
              </a:rPr>
              <a:t>above 100.000 km, even 150.000 km</a:t>
            </a:r>
            <a:r>
              <a:rPr lang="en-US" sz="1700" dirty="0">
                <a:solidFill>
                  <a:srgbClr val="333333"/>
                </a:solidFill>
                <a:latin typeface="Calibri" panose="020F0502020204030204" pitchFamily="34" charset="0"/>
                <a:ea typeface="Calibri" panose="020F0502020204030204" pitchFamily="34" charset="0"/>
                <a:cs typeface="Calibri" panose="020F0502020204030204" pitchFamily="34" charset="0"/>
              </a:rPr>
              <a:t>. People does not frequently change cars according to our data set. </a:t>
            </a:r>
            <a:endParaRPr lang="en-US" sz="17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700" dirty="0">
                <a:solidFill>
                  <a:srgbClr val="333333"/>
                </a:solidFill>
                <a:latin typeface="Calibri" panose="020F0502020204030204" pitchFamily="34" charset="0"/>
                <a:ea typeface="Calibri" panose="020F0502020204030204" pitchFamily="34" charset="0"/>
                <a:cs typeface="Calibri" panose="020F0502020204030204" pitchFamily="34" charset="0"/>
              </a:rPr>
              <a:t>Majority of the second-hand cars are </a:t>
            </a:r>
            <a:r>
              <a:rPr lang="en-US" sz="1700" dirty="0">
                <a:solidFill>
                  <a:srgbClr val="0070C0"/>
                </a:solidFill>
                <a:latin typeface="Calibri" panose="020F0502020204030204" pitchFamily="34" charset="0"/>
                <a:ea typeface="Calibri" panose="020F0502020204030204" pitchFamily="34" charset="0"/>
                <a:cs typeface="Calibri" panose="020F0502020204030204" pitchFamily="34" charset="0"/>
              </a:rPr>
              <a:t>sold</a:t>
            </a:r>
            <a:r>
              <a:rPr lang="en-US" sz="1700" dirty="0">
                <a:solidFill>
                  <a:srgbClr val="333333"/>
                </a:solidFill>
                <a:latin typeface="Calibri" panose="020F0502020204030204" pitchFamily="34" charset="0"/>
                <a:ea typeface="Calibri" panose="020F0502020204030204" pitchFamily="34" charset="0"/>
                <a:cs typeface="Calibri" panose="020F0502020204030204" pitchFamily="34" charset="0"/>
              </a:rPr>
              <a:t> only </a:t>
            </a:r>
            <a:r>
              <a:rPr lang="en-US" sz="1700" dirty="0">
                <a:solidFill>
                  <a:srgbClr val="0070C0"/>
                </a:solidFill>
                <a:latin typeface="Calibri" panose="020F0502020204030204" pitchFamily="34" charset="0"/>
                <a:ea typeface="Calibri" panose="020F0502020204030204" pitchFamily="34" charset="0"/>
                <a:cs typeface="Calibri" panose="020F0502020204030204" pitchFamily="34" charset="0"/>
              </a:rPr>
              <a:t>within 35 days</a:t>
            </a:r>
            <a:r>
              <a:rPr lang="en-US" sz="1700" dirty="0">
                <a:solidFill>
                  <a:srgbClr val="333333"/>
                </a:solidFill>
                <a:latin typeface="Calibri" panose="020F0502020204030204" pitchFamily="34" charset="0"/>
                <a:ea typeface="Calibri" panose="020F0502020204030204" pitchFamily="34" charset="0"/>
                <a:cs typeface="Calibri" panose="020F0502020204030204" pitchFamily="34" charset="0"/>
              </a:rPr>
              <a:t>. The ratio of the </a:t>
            </a:r>
            <a:r>
              <a:rPr lang="en-US" sz="1700" dirty="0">
                <a:solidFill>
                  <a:srgbClr val="0070C0"/>
                </a:solidFill>
                <a:latin typeface="Calibri" panose="020F0502020204030204" pitchFamily="34" charset="0"/>
                <a:ea typeface="Calibri" panose="020F0502020204030204" pitchFamily="34" charset="0"/>
                <a:cs typeface="Calibri" panose="020F0502020204030204" pitchFamily="34" charset="0"/>
              </a:rPr>
              <a:t>first 10 days </a:t>
            </a:r>
            <a:r>
              <a:rPr lang="en-US" sz="1700" dirty="0">
                <a:solidFill>
                  <a:srgbClr val="333333"/>
                </a:solidFill>
                <a:latin typeface="Calibri" panose="020F0502020204030204" pitchFamily="34" charset="0"/>
                <a:ea typeface="Calibri" panose="020F0502020204030204" pitchFamily="34" charset="0"/>
                <a:cs typeface="Calibri" panose="020F0502020204030204" pitchFamily="34" charset="0"/>
              </a:rPr>
              <a:t>(day 0 stands for same day sale) is quite high. This shows us that either </a:t>
            </a:r>
            <a:r>
              <a:rPr lang="en-US" sz="1700" dirty="0" err="1">
                <a:solidFill>
                  <a:srgbClr val="333333"/>
                </a:solidFill>
                <a:latin typeface="Calibri" panose="020F0502020204030204" pitchFamily="34" charset="0"/>
                <a:ea typeface="Calibri" panose="020F0502020204030204" pitchFamily="34" charset="0"/>
                <a:cs typeface="Calibri" panose="020F0502020204030204" pitchFamily="34" charset="0"/>
              </a:rPr>
              <a:t>Ebay-Kleinanzeigen</a:t>
            </a:r>
            <a:r>
              <a:rPr lang="en-US" sz="1700" dirty="0">
                <a:solidFill>
                  <a:srgbClr val="333333"/>
                </a:solidFill>
                <a:latin typeface="Calibri" panose="020F0502020204030204" pitchFamily="34" charset="0"/>
                <a:ea typeface="Calibri" panose="020F0502020204030204" pitchFamily="34" charset="0"/>
                <a:cs typeface="Calibri" panose="020F0502020204030204" pitchFamily="34" charset="0"/>
              </a:rPr>
              <a:t> is very successful at targeting customers or the second-hand market is more fluid that we actually thought.  </a:t>
            </a:r>
            <a:endParaRPr lang="en-US" sz="17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717729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ctrTitle"/>
          </p:nvPr>
        </p:nvSpPr>
        <p:spPr>
          <a:xfrm>
            <a:off x="685800" y="2093119"/>
            <a:ext cx="7772400" cy="1102519"/>
          </a:xfrm>
        </p:spPr>
        <p:txBody>
          <a:bodyPr/>
          <a:lstStyle/>
          <a:p>
            <a:endParaRPr lang="en-US" dirty="0"/>
          </a:p>
        </p:txBody>
      </p:sp>
      <p:sp>
        <p:nvSpPr>
          <p:cNvPr id="18" name="Rectangle 17"/>
          <p:cNvSpPr/>
          <p:nvPr/>
        </p:nvSpPr>
        <p:spPr>
          <a:xfrm>
            <a:off x="-76200" y="-58291"/>
            <a:ext cx="2209800" cy="5223053"/>
          </a:xfrm>
          <a:prstGeom prst="rect">
            <a:avLst/>
          </a:prstGeom>
          <a:solidFill>
            <a:schemeClr val="tx1">
              <a:lumMod val="65000"/>
              <a:lumOff val="3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74" name="Group 73"/>
          <p:cNvGrpSpPr/>
          <p:nvPr/>
        </p:nvGrpSpPr>
        <p:grpSpPr>
          <a:xfrm>
            <a:off x="0" y="1276350"/>
            <a:ext cx="2057400" cy="250088"/>
            <a:chOff x="0" y="1064362"/>
            <a:chExt cx="2057400" cy="250088"/>
          </a:xfrm>
        </p:grpSpPr>
        <p:sp>
          <p:nvSpPr>
            <p:cNvPr id="20" name="Rectangle 19"/>
            <p:cNvSpPr/>
            <p:nvPr/>
          </p:nvSpPr>
          <p:spPr>
            <a:xfrm>
              <a:off x="0" y="1123950"/>
              <a:ext cx="304800" cy="190500"/>
            </a:xfrm>
            <a:prstGeom prst="rect">
              <a:avLst/>
            </a:prstGeom>
            <a:solidFill>
              <a:schemeClr val="accent6">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ubtitle 2"/>
            <p:cNvSpPr txBox="1">
              <a:spLocks/>
            </p:cNvSpPr>
            <p:nvPr/>
          </p:nvSpPr>
          <p:spPr>
            <a:xfrm>
              <a:off x="304800" y="10643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1</a:t>
              </a:r>
              <a:endParaRPr lang="en-US" sz="1400" dirty="0">
                <a:solidFill>
                  <a:schemeClr val="bg1">
                    <a:lumMod val="85000"/>
                  </a:schemeClr>
                </a:solidFill>
              </a:endParaRPr>
            </a:p>
          </p:txBody>
        </p:sp>
      </p:grpSp>
      <p:grpSp>
        <p:nvGrpSpPr>
          <p:cNvPr id="75" name="Group 74"/>
          <p:cNvGrpSpPr/>
          <p:nvPr/>
        </p:nvGrpSpPr>
        <p:grpSpPr>
          <a:xfrm>
            <a:off x="55" y="1540950"/>
            <a:ext cx="2057345" cy="238333"/>
            <a:chOff x="55" y="1328962"/>
            <a:chExt cx="2057345" cy="238333"/>
          </a:xfrm>
        </p:grpSpPr>
        <p:sp>
          <p:nvSpPr>
            <p:cNvPr id="21" name="Rectangle 20"/>
            <p:cNvSpPr/>
            <p:nvPr/>
          </p:nvSpPr>
          <p:spPr>
            <a:xfrm>
              <a:off x="55" y="1376795"/>
              <a:ext cx="304800" cy="190500"/>
            </a:xfrm>
            <a:prstGeom prst="rect">
              <a:avLst/>
            </a:prstGeom>
            <a:solidFill>
              <a:schemeClr val="accent1">
                <a:lumMod val="5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ubtitle 2"/>
            <p:cNvSpPr txBox="1">
              <a:spLocks/>
            </p:cNvSpPr>
            <p:nvPr/>
          </p:nvSpPr>
          <p:spPr>
            <a:xfrm>
              <a:off x="304800" y="1328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2</a:t>
              </a:r>
              <a:endParaRPr lang="en-US" sz="1400" dirty="0">
                <a:solidFill>
                  <a:schemeClr val="bg1">
                    <a:lumMod val="85000"/>
                  </a:schemeClr>
                </a:solidFill>
              </a:endParaRPr>
            </a:p>
          </p:txBody>
        </p:sp>
      </p:grpSp>
      <p:grpSp>
        <p:nvGrpSpPr>
          <p:cNvPr id="76" name="Group 75"/>
          <p:cNvGrpSpPr/>
          <p:nvPr/>
        </p:nvGrpSpPr>
        <p:grpSpPr>
          <a:xfrm>
            <a:off x="330" y="1798350"/>
            <a:ext cx="2057070" cy="233778"/>
            <a:chOff x="330" y="1586362"/>
            <a:chExt cx="2057070" cy="233778"/>
          </a:xfrm>
        </p:grpSpPr>
        <p:sp>
          <p:nvSpPr>
            <p:cNvPr id="22" name="Rectangle 21"/>
            <p:cNvSpPr/>
            <p:nvPr/>
          </p:nvSpPr>
          <p:spPr>
            <a:xfrm>
              <a:off x="330" y="1629640"/>
              <a:ext cx="304800" cy="190500"/>
            </a:xfrm>
            <a:prstGeom prst="rect">
              <a:avLst/>
            </a:prstGeom>
            <a:solidFill>
              <a:schemeClr val="accent5">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4" name="Subtitle 2"/>
            <p:cNvSpPr txBox="1">
              <a:spLocks/>
            </p:cNvSpPr>
            <p:nvPr/>
          </p:nvSpPr>
          <p:spPr>
            <a:xfrm>
              <a:off x="304800" y="15863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3</a:t>
              </a:r>
              <a:endParaRPr lang="en-US" sz="1400" dirty="0">
                <a:solidFill>
                  <a:schemeClr val="bg1">
                    <a:lumMod val="85000"/>
                  </a:schemeClr>
                </a:solidFill>
              </a:endParaRPr>
            </a:p>
          </p:txBody>
        </p:sp>
      </p:grpSp>
      <p:grpSp>
        <p:nvGrpSpPr>
          <p:cNvPr id="77" name="Group 76"/>
          <p:cNvGrpSpPr/>
          <p:nvPr/>
        </p:nvGrpSpPr>
        <p:grpSpPr>
          <a:xfrm>
            <a:off x="110" y="2059950"/>
            <a:ext cx="2057290" cy="225023"/>
            <a:chOff x="110" y="1847962"/>
            <a:chExt cx="2057290" cy="225023"/>
          </a:xfrm>
        </p:grpSpPr>
        <p:sp>
          <p:nvSpPr>
            <p:cNvPr id="23" name="Rectangle 22"/>
            <p:cNvSpPr/>
            <p:nvPr/>
          </p:nvSpPr>
          <p:spPr>
            <a:xfrm>
              <a:off x="110" y="1882485"/>
              <a:ext cx="304800" cy="190500"/>
            </a:xfrm>
            <a:prstGeom prst="rect">
              <a:avLst/>
            </a:prstGeom>
            <a:solidFill>
              <a:schemeClr val="bg1">
                <a:lumMod val="8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5" name="Subtitle 2"/>
            <p:cNvSpPr txBox="1">
              <a:spLocks/>
            </p:cNvSpPr>
            <p:nvPr/>
          </p:nvSpPr>
          <p:spPr>
            <a:xfrm>
              <a:off x="304800" y="1847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4</a:t>
              </a:r>
              <a:endParaRPr lang="en-US" sz="1400" dirty="0">
                <a:solidFill>
                  <a:schemeClr val="bg1">
                    <a:lumMod val="85000"/>
                  </a:schemeClr>
                </a:solidFill>
              </a:endParaRPr>
            </a:p>
          </p:txBody>
        </p:sp>
      </p:grpSp>
      <p:grpSp>
        <p:nvGrpSpPr>
          <p:cNvPr id="78" name="Group 77"/>
          <p:cNvGrpSpPr/>
          <p:nvPr/>
        </p:nvGrpSpPr>
        <p:grpSpPr>
          <a:xfrm>
            <a:off x="165" y="2322817"/>
            <a:ext cx="2057235" cy="215001"/>
            <a:chOff x="165" y="2110829"/>
            <a:chExt cx="2057235" cy="215001"/>
          </a:xfrm>
        </p:grpSpPr>
        <p:sp>
          <p:nvSpPr>
            <p:cNvPr id="24" name="Rectangle 23"/>
            <p:cNvSpPr/>
            <p:nvPr/>
          </p:nvSpPr>
          <p:spPr>
            <a:xfrm>
              <a:off x="165" y="2135330"/>
              <a:ext cx="304800" cy="190500"/>
            </a:xfrm>
            <a:prstGeom prst="rect">
              <a:avLst/>
            </a:prstGeom>
            <a:solidFill>
              <a:schemeClr val="accent3">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6" name="Subtitle 2"/>
            <p:cNvSpPr txBox="1">
              <a:spLocks/>
            </p:cNvSpPr>
            <p:nvPr/>
          </p:nvSpPr>
          <p:spPr>
            <a:xfrm>
              <a:off x="304800" y="2110829"/>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5</a:t>
              </a:r>
              <a:endParaRPr lang="en-US" sz="1400" dirty="0">
                <a:solidFill>
                  <a:schemeClr val="bg1">
                    <a:lumMod val="85000"/>
                  </a:schemeClr>
                </a:solidFill>
              </a:endParaRPr>
            </a:p>
          </p:txBody>
        </p:sp>
      </p:grpSp>
      <p:grpSp>
        <p:nvGrpSpPr>
          <p:cNvPr id="79" name="Group 78"/>
          <p:cNvGrpSpPr/>
          <p:nvPr/>
        </p:nvGrpSpPr>
        <p:grpSpPr>
          <a:xfrm>
            <a:off x="385" y="2550150"/>
            <a:ext cx="2285615" cy="250200"/>
            <a:chOff x="385" y="2225962"/>
            <a:chExt cx="2057015" cy="250200"/>
          </a:xfrm>
        </p:grpSpPr>
        <p:sp>
          <p:nvSpPr>
            <p:cNvPr id="25" name="Rectangle 24"/>
            <p:cNvSpPr/>
            <p:nvPr/>
          </p:nvSpPr>
          <p:spPr>
            <a:xfrm>
              <a:off x="385" y="2285662"/>
              <a:ext cx="304800" cy="190500"/>
            </a:xfrm>
            <a:prstGeom prst="rect">
              <a:avLst/>
            </a:prstGeom>
            <a:solidFill>
              <a:schemeClr val="accent1">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7" name="Subtitle 2"/>
            <p:cNvSpPr txBox="1">
              <a:spLocks/>
            </p:cNvSpPr>
            <p:nvPr/>
          </p:nvSpPr>
          <p:spPr>
            <a:xfrm>
              <a:off x="304800" y="2225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6</a:t>
              </a:r>
              <a:endParaRPr lang="en-US" sz="1400" dirty="0">
                <a:solidFill>
                  <a:schemeClr val="bg1">
                    <a:lumMod val="85000"/>
                  </a:schemeClr>
                </a:solidFill>
              </a:endParaRPr>
            </a:p>
            <a:p>
              <a:pPr algn="l"/>
              <a:endParaRPr lang="en-US" sz="1600" dirty="0">
                <a:solidFill>
                  <a:schemeClr val="bg1">
                    <a:lumMod val="85000"/>
                  </a:schemeClr>
                </a:solidFill>
              </a:endParaRPr>
            </a:p>
          </p:txBody>
        </p:sp>
      </p:grpSp>
      <p:grpSp>
        <p:nvGrpSpPr>
          <p:cNvPr id="80" name="Group 79"/>
          <p:cNvGrpSpPr/>
          <p:nvPr/>
        </p:nvGrpSpPr>
        <p:grpSpPr>
          <a:xfrm>
            <a:off x="440" y="2899743"/>
            <a:ext cx="2056960" cy="224907"/>
            <a:chOff x="440" y="2497958"/>
            <a:chExt cx="2056960" cy="224907"/>
          </a:xfrm>
        </p:grpSpPr>
        <p:sp>
          <p:nvSpPr>
            <p:cNvPr id="26" name="Rectangle 25"/>
            <p:cNvSpPr/>
            <p:nvPr/>
          </p:nvSpPr>
          <p:spPr>
            <a:xfrm>
              <a:off x="440" y="2532365"/>
              <a:ext cx="304800" cy="190500"/>
            </a:xfrm>
            <a:prstGeom prst="rect">
              <a:avLst/>
            </a:prstGeom>
            <a:solidFill>
              <a:schemeClr val="accent4">
                <a:lumMod val="5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8" name="Subtitle 2"/>
            <p:cNvSpPr txBox="1">
              <a:spLocks/>
            </p:cNvSpPr>
            <p:nvPr/>
          </p:nvSpPr>
          <p:spPr>
            <a:xfrm>
              <a:off x="304800" y="2497958"/>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7</a:t>
              </a:r>
              <a:endParaRPr lang="en-US" sz="1400" dirty="0">
                <a:solidFill>
                  <a:schemeClr val="bg1">
                    <a:lumMod val="85000"/>
                  </a:schemeClr>
                </a:solidFill>
              </a:endParaRPr>
            </a:p>
          </p:txBody>
        </p:sp>
      </p:grpSp>
      <p:grpSp>
        <p:nvGrpSpPr>
          <p:cNvPr id="81" name="Group 80"/>
          <p:cNvGrpSpPr/>
          <p:nvPr/>
        </p:nvGrpSpPr>
        <p:grpSpPr>
          <a:xfrm>
            <a:off x="220" y="3267168"/>
            <a:ext cx="2057180" cy="218982"/>
            <a:chOff x="220" y="2865383"/>
            <a:chExt cx="2057180" cy="218982"/>
          </a:xfrm>
        </p:grpSpPr>
        <p:sp>
          <p:nvSpPr>
            <p:cNvPr id="27" name="Rectangle 26"/>
            <p:cNvSpPr/>
            <p:nvPr/>
          </p:nvSpPr>
          <p:spPr>
            <a:xfrm>
              <a:off x="220" y="2893865"/>
              <a:ext cx="304800" cy="190500"/>
            </a:xfrm>
            <a:prstGeom prst="rect">
              <a:avLst/>
            </a:prstGeom>
            <a:solidFill>
              <a:schemeClr val="accent6">
                <a:lumMod val="60000"/>
                <a:lumOff val="4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9" name="Subtitle 2"/>
            <p:cNvSpPr txBox="1">
              <a:spLocks/>
            </p:cNvSpPr>
            <p:nvPr/>
          </p:nvSpPr>
          <p:spPr>
            <a:xfrm>
              <a:off x="304800" y="2865383"/>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8</a:t>
              </a:r>
              <a:endParaRPr lang="en-US" sz="1400" dirty="0">
                <a:solidFill>
                  <a:schemeClr val="bg1">
                    <a:lumMod val="85000"/>
                  </a:schemeClr>
                </a:solidFill>
              </a:endParaRPr>
            </a:p>
          </p:txBody>
        </p:sp>
      </p:grpSp>
      <p:sp>
        <p:nvSpPr>
          <p:cNvPr id="3" name="Subtitle 2"/>
          <p:cNvSpPr>
            <a:spLocks noGrp="1"/>
          </p:cNvSpPr>
          <p:nvPr>
            <p:ph type="subTitle" idx="1"/>
          </p:nvPr>
        </p:nvSpPr>
        <p:spPr>
          <a:xfrm>
            <a:off x="-76200" y="57150"/>
            <a:ext cx="2133600" cy="695325"/>
          </a:xfrm>
        </p:spPr>
        <p:txBody>
          <a:bodyPr>
            <a:normAutofit/>
          </a:bodyPr>
          <a:lstStyle/>
          <a:p>
            <a:r>
              <a:rPr lang="tr-TR" sz="2400" b="1" dirty="0">
                <a:solidFill>
                  <a:schemeClr val="bg1">
                    <a:lumMod val="95000"/>
                  </a:schemeClr>
                </a:solidFill>
              </a:rPr>
              <a:t>Content</a:t>
            </a:r>
            <a:endParaRPr lang="en-US" sz="2400" b="1" dirty="0">
              <a:solidFill>
                <a:schemeClr val="bg1">
                  <a:lumMod val="95000"/>
                </a:schemeClr>
              </a:solidFill>
            </a:endParaRPr>
          </a:p>
        </p:txBody>
      </p:sp>
      <p:sp>
        <p:nvSpPr>
          <p:cNvPr id="4" name="Rectangle 3"/>
          <p:cNvSpPr/>
          <p:nvPr/>
        </p:nvSpPr>
        <p:spPr>
          <a:xfrm>
            <a:off x="2611574" y="6320963"/>
            <a:ext cx="2093400" cy="386058"/>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76200" y="3565185"/>
            <a:ext cx="2093400" cy="386058"/>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p:nvGrpSpPr>
        <p:grpSpPr>
          <a:xfrm>
            <a:off x="0" y="3587744"/>
            <a:ext cx="2057180" cy="218982"/>
            <a:chOff x="220" y="2865383"/>
            <a:chExt cx="2057180" cy="218982"/>
          </a:xfrm>
        </p:grpSpPr>
        <p:sp>
          <p:nvSpPr>
            <p:cNvPr id="45" name="Rectangle 44"/>
            <p:cNvSpPr/>
            <p:nvPr/>
          </p:nvSpPr>
          <p:spPr>
            <a:xfrm>
              <a:off x="220" y="2893865"/>
              <a:ext cx="304800" cy="190500"/>
            </a:xfrm>
            <a:prstGeom prst="rect">
              <a:avLst/>
            </a:prstGeom>
            <a:solidFill>
              <a:schemeClr val="accent1">
                <a:lumMod val="40000"/>
                <a:lumOff val="6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46" name="Subtitle 2"/>
            <p:cNvSpPr txBox="1">
              <a:spLocks/>
            </p:cNvSpPr>
            <p:nvPr/>
          </p:nvSpPr>
          <p:spPr>
            <a:xfrm>
              <a:off x="304800" y="2865383"/>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9</a:t>
              </a:r>
              <a:endParaRPr lang="en-US" sz="1400" dirty="0">
                <a:solidFill>
                  <a:schemeClr val="bg1">
                    <a:lumMod val="85000"/>
                  </a:schemeClr>
                </a:solidFill>
              </a:endParaRPr>
            </a:p>
          </p:txBody>
        </p:sp>
      </p:grpSp>
      <p:sp>
        <p:nvSpPr>
          <p:cNvPr id="47" name="TextBox 46"/>
          <p:cNvSpPr txBox="1"/>
          <p:nvPr/>
        </p:nvSpPr>
        <p:spPr>
          <a:xfrm>
            <a:off x="509590" y="3571503"/>
            <a:ext cx="1302820" cy="338554"/>
          </a:xfrm>
          <a:prstGeom prst="rect">
            <a:avLst/>
          </a:prstGeom>
          <a:noFill/>
        </p:spPr>
        <p:txBody>
          <a:bodyPr wrap="square" rtlCol="0">
            <a:spAutoFit/>
          </a:bodyPr>
          <a:lstStyle/>
          <a:p>
            <a:r>
              <a:rPr lang="tr-TR" sz="1600" dirty="0" err="1">
                <a:solidFill>
                  <a:schemeClr val="bg1"/>
                </a:solidFill>
              </a:rPr>
              <a:t>Conclusion</a:t>
            </a:r>
            <a:endParaRPr lang="en-US" sz="1600" dirty="0">
              <a:solidFill>
                <a:schemeClr val="bg1"/>
              </a:solidFill>
            </a:endParaRPr>
          </a:p>
        </p:txBody>
      </p:sp>
      <p:sp>
        <p:nvSpPr>
          <p:cNvPr id="5" name="Rectangle 4"/>
          <p:cNvSpPr/>
          <p:nvPr/>
        </p:nvSpPr>
        <p:spPr>
          <a:xfrm>
            <a:off x="2097000" y="46500"/>
            <a:ext cx="7126799" cy="5098255"/>
          </a:xfrm>
          <a:prstGeom prst="rect">
            <a:avLst/>
          </a:prstGeom>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1600" dirty="0">
                <a:solidFill>
                  <a:srgbClr val="333333"/>
                </a:solidFill>
                <a:latin typeface="Calibri" panose="020F0502020204030204" pitchFamily="34" charset="0"/>
                <a:ea typeface="Calibri" panose="020F0502020204030204" pitchFamily="34" charset="0"/>
                <a:cs typeface="Calibri" panose="020F0502020204030204" pitchFamily="34" charset="0"/>
              </a:rPr>
              <a:t>To our surprise, </a:t>
            </a:r>
            <a:r>
              <a:rPr lang="en-US" sz="1600" dirty="0">
                <a:solidFill>
                  <a:srgbClr val="0070C0"/>
                </a:solidFill>
                <a:latin typeface="Calibri" panose="020F0502020204030204" pitchFamily="34" charset="0"/>
                <a:ea typeface="Calibri" panose="020F0502020204030204" pitchFamily="34" charset="0"/>
                <a:cs typeface="Calibri" panose="020F0502020204030204" pitchFamily="34" charset="0"/>
              </a:rPr>
              <a:t>there is no strong/significant correlation </a:t>
            </a:r>
            <a:r>
              <a:rPr lang="en-US" sz="1600" dirty="0">
                <a:solidFill>
                  <a:srgbClr val="333333"/>
                </a:solidFill>
                <a:latin typeface="Calibri" panose="020F0502020204030204" pitchFamily="34" charset="0"/>
                <a:ea typeface="Calibri" panose="020F0502020204030204" pitchFamily="34" charset="0"/>
                <a:cs typeface="Calibri" panose="020F0502020204030204" pitchFamily="34" charset="0"/>
              </a:rPr>
              <a:t>between </a:t>
            </a:r>
            <a:r>
              <a:rPr lang="en-US" sz="1600" dirty="0">
                <a:solidFill>
                  <a:srgbClr val="0070C0"/>
                </a:solidFill>
                <a:latin typeface="Calibri" panose="020F0502020204030204" pitchFamily="34" charset="0"/>
                <a:ea typeface="Calibri" panose="020F0502020204030204" pitchFamily="34" charset="0"/>
                <a:cs typeface="Calibri" panose="020F0502020204030204" pitchFamily="34" charset="0"/>
              </a:rPr>
              <a:t>selling time and vehicle type, kilometer and price</a:t>
            </a:r>
            <a:r>
              <a:rPr lang="en-US" sz="1600" dirty="0">
                <a:solidFill>
                  <a:srgbClr val="333333"/>
                </a:solidFill>
                <a:latin typeface="Calibri" panose="020F0502020204030204" pitchFamily="34" charset="0"/>
                <a:ea typeface="Calibri" panose="020F0502020204030204" pitchFamily="34" charset="0"/>
                <a:cs typeface="Calibri" panose="020F0502020204030204" pitchFamily="34" charset="0"/>
              </a:rPr>
              <a:t>. We saw that whenever price goes up the change to be sold in 10-20 days increases especially in SUV vehicles (rather than 0-10 days) but this is not a general trend.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600" dirty="0">
                <a:solidFill>
                  <a:srgbClr val="FF0000"/>
                </a:solidFill>
                <a:latin typeface="Calibri" panose="020F0502020204030204" pitchFamily="34" charset="0"/>
                <a:ea typeface="Calibri" panose="020F0502020204030204" pitchFamily="34" charset="0"/>
                <a:cs typeface="Calibri" panose="020F0502020204030204" pitchFamily="34" charset="0"/>
              </a:rPr>
              <a:t>Hybrid (electro engine, CNG)</a:t>
            </a:r>
            <a:r>
              <a:rPr lang="en-US" sz="1600" dirty="0">
                <a:solidFill>
                  <a:srgbClr val="333333"/>
                </a:solidFill>
                <a:latin typeface="Calibri" panose="020F0502020204030204" pitchFamily="34" charset="0"/>
                <a:ea typeface="Calibri" panose="020F0502020204030204" pitchFamily="34" charset="0"/>
                <a:cs typeface="Calibri" panose="020F0502020204030204" pitchFamily="34" charset="0"/>
              </a:rPr>
              <a:t> second-hand car market is emerging but shows longer selling time trend.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600" dirty="0">
                <a:latin typeface="Calibri" panose="020F0502020204030204" pitchFamily="34" charset="0"/>
                <a:ea typeface="Calibri" panose="020F0502020204030204" pitchFamily="34" charset="0"/>
                <a:cs typeface="Calibri" panose="020F0502020204030204" pitchFamily="34" charset="0"/>
              </a:rPr>
              <a:t>In all vehicle types, the </a:t>
            </a:r>
            <a:r>
              <a:rPr lang="en-US" sz="1600" dirty="0">
                <a:solidFill>
                  <a:srgbClr val="0070C0"/>
                </a:solidFill>
                <a:latin typeface="Calibri" panose="020F0502020204030204" pitchFamily="34" charset="0"/>
                <a:ea typeface="Calibri" panose="020F0502020204030204" pitchFamily="34" charset="0"/>
                <a:cs typeface="Calibri" panose="020F0502020204030204" pitchFamily="34" charset="0"/>
              </a:rPr>
              <a:t>price continues to decrease between 0-20 years </a:t>
            </a:r>
            <a:r>
              <a:rPr lang="en-US" sz="1600" dirty="0">
                <a:latin typeface="Calibri" panose="020F0502020204030204" pitchFamily="34" charset="0"/>
                <a:ea typeface="Calibri" panose="020F0502020204030204" pitchFamily="34" charset="0"/>
                <a:cs typeface="Calibri" panose="020F0502020204030204" pitchFamily="34" charset="0"/>
              </a:rPr>
              <a:t>(20 years is the lowest point) but </a:t>
            </a:r>
            <a:r>
              <a:rPr lang="en-US" sz="1600" dirty="0">
                <a:solidFill>
                  <a:srgbClr val="0070C0"/>
                </a:solidFill>
                <a:latin typeface="Calibri" panose="020F0502020204030204" pitchFamily="34" charset="0"/>
                <a:ea typeface="Calibri" panose="020F0502020204030204" pitchFamily="34" charset="0"/>
                <a:cs typeface="Calibri" panose="020F0502020204030204" pitchFamily="34" charset="0"/>
              </a:rPr>
              <a:t>starts increase after between 20-30 years</a:t>
            </a:r>
            <a:r>
              <a:rPr lang="en-US" sz="1600" dirty="0">
                <a:latin typeface="Calibri" panose="020F0502020204030204" pitchFamily="34" charset="0"/>
                <a:ea typeface="Calibri" panose="020F0502020204030204" pitchFamily="34" charset="0"/>
                <a:cs typeface="Calibri" panose="020F0502020204030204" pitchFamily="34" charset="0"/>
              </a:rPr>
              <a:t>. Maybe, 20+ year old second-hand cars can be considered as </a:t>
            </a:r>
            <a:r>
              <a:rPr lang="en-US" sz="1600" dirty="0">
                <a:solidFill>
                  <a:srgbClr val="0070C0"/>
                </a:solidFill>
                <a:latin typeface="Calibri" panose="020F0502020204030204" pitchFamily="34" charset="0"/>
                <a:ea typeface="Calibri" panose="020F0502020204030204" pitchFamily="34" charset="0"/>
                <a:cs typeface="Calibri" panose="020F0502020204030204" pitchFamily="34" charset="0"/>
              </a:rPr>
              <a:t>‘antique’ and users</a:t>
            </a:r>
            <a:r>
              <a:rPr lang="en-US" sz="1600" dirty="0">
                <a:latin typeface="Calibri" panose="020F0502020204030204" pitchFamily="34" charset="0"/>
                <a:ea typeface="Calibri" panose="020F0502020204030204" pitchFamily="34" charset="0"/>
                <a:cs typeface="Calibri" panose="020F0502020204030204" pitchFamily="34" charset="0"/>
              </a:rPr>
              <a:t>’ emotional attachment may cause abnormalities.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600" dirty="0">
                <a:solidFill>
                  <a:srgbClr val="FF0000"/>
                </a:solidFill>
                <a:latin typeface="Calibri" panose="020F0502020204030204" pitchFamily="34" charset="0"/>
                <a:ea typeface="Calibri" panose="020F0502020204030204" pitchFamily="34" charset="0"/>
                <a:cs typeface="Calibri" panose="020F0502020204030204" pitchFamily="34" charset="0"/>
              </a:rPr>
              <a:t>Hybrid cars </a:t>
            </a:r>
            <a:r>
              <a:rPr lang="en-US" sz="1600" dirty="0">
                <a:latin typeface="Calibri" panose="020F0502020204030204" pitchFamily="34" charset="0"/>
                <a:ea typeface="Calibri" panose="020F0502020204030204" pitchFamily="34" charset="0"/>
                <a:cs typeface="Calibri" panose="020F0502020204030204" pitchFamily="34" charset="0"/>
              </a:rPr>
              <a:t>with </a:t>
            </a:r>
            <a:r>
              <a:rPr lang="en-US" sz="1600" dirty="0">
                <a:solidFill>
                  <a:srgbClr val="0070C0"/>
                </a:solidFill>
                <a:latin typeface="Calibri" panose="020F0502020204030204" pitchFamily="34" charset="0"/>
                <a:ea typeface="Calibri" panose="020F0502020204030204" pitchFamily="34" charset="0"/>
                <a:cs typeface="Calibri" panose="020F0502020204030204" pitchFamily="34" charset="0"/>
              </a:rPr>
              <a:t>manual gearbox </a:t>
            </a:r>
            <a:r>
              <a:rPr lang="en-US" sz="1600" dirty="0">
                <a:latin typeface="Calibri" panose="020F0502020204030204" pitchFamily="34" charset="0"/>
                <a:ea typeface="Calibri" panose="020F0502020204030204" pitchFamily="34" charset="0"/>
                <a:cs typeface="Calibri" panose="020F0502020204030204" pitchFamily="34" charset="0"/>
              </a:rPr>
              <a:t>have </a:t>
            </a:r>
            <a:r>
              <a:rPr lang="en-US" sz="1600" dirty="0">
                <a:solidFill>
                  <a:srgbClr val="0070C0"/>
                </a:solidFill>
                <a:latin typeface="Calibri" panose="020F0502020204030204" pitchFamily="34" charset="0"/>
                <a:ea typeface="Calibri" panose="020F0502020204030204" pitchFamily="34" charset="0"/>
                <a:cs typeface="Calibri" panose="020F0502020204030204" pitchFamily="34" charset="0"/>
              </a:rPr>
              <a:t>superior</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dirty="0">
                <a:solidFill>
                  <a:srgbClr val="0070C0"/>
                </a:solidFill>
                <a:latin typeface="Calibri" panose="020F0502020204030204" pitchFamily="34" charset="0"/>
                <a:ea typeface="Calibri" panose="020F0502020204030204" pitchFamily="34" charset="0"/>
                <a:cs typeface="Calibri" panose="020F0502020204030204" pitchFamily="34" charset="0"/>
              </a:rPr>
              <a:t>engine power </a:t>
            </a:r>
            <a:r>
              <a:rPr lang="en-US" sz="1600" dirty="0">
                <a:latin typeface="Calibri" panose="020F0502020204030204" pitchFamily="34" charset="0"/>
                <a:ea typeface="Calibri" panose="020F0502020204030204" pitchFamily="34" charset="0"/>
                <a:cs typeface="Calibri" panose="020F0502020204030204" pitchFamily="34" charset="0"/>
              </a:rPr>
              <a:t>performance. This is a divergence from all correlations and one of the most interesting things we have found. </a:t>
            </a:r>
            <a:endParaRPr lang="tr-TR" sz="1600" dirty="0">
              <a:latin typeface="Calibri" panose="020F0502020204030204" pitchFamily="34" charset="0"/>
              <a:ea typeface="Calibri" panose="020F0502020204030204" pitchFamily="34" charset="0"/>
              <a:cs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According to our regression analysis, </a:t>
            </a:r>
            <a:r>
              <a:rPr lang="en-US" sz="1600" dirty="0">
                <a:solidFill>
                  <a:srgbClr val="0070C0"/>
                </a:solidFill>
                <a:latin typeface="Calibri" panose="020F0502020204030204" pitchFamily="34" charset="0"/>
                <a:ea typeface="Calibri" panose="020F0502020204030204" pitchFamily="34" charset="0"/>
                <a:cs typeface="Times New Roman" panose="02020603050405020304" pitchFamily="18" charset="0"/>
              </a:rPr>
              <a:t>age (39%), kilometer(%23) and engine power(%19) </a:t>
            </a:r>
            <a:r>
              <a:rPr lang="en-US" sz="1600" dirty="0">
                <a:latin typeface="Calibri" panose="020F0502020204030204" pitchFamily="34" charset="0"/>
                <a:ea typeface="Calibri" panose="020F0502020204030204" pitchFamily="34" charset="0"/>
                <a:cs typeface="Times New Roman" panose="02020603050405020304" pitchFamily="18" charset="0"/>
              </a:rPr>
              <a:t>are the </a:t>
            </a:r>
            <a:r>
              <a:rPr lang="en-US" sz="1600" dirty="0">
                <a:solidFill>
                  <a:srgbClr val="0070C0"/>
                </a:solidFill>
                <a:latin typeface="Calibri" panose="020F0502020204030204" pitchFamily="34" charset="0"/>
                <a:ea typeface="Calibri" panose="020F0502020204030204" pitchFamily="34" charset="0"/>
                <a:cs typeface="Times New Roman" panose="02020603050405020304" pitchFamily="18" charset="0"/>
              </a:rPr>
              <a:t>most important factors </a:t>
            </a:r>
            <a:r>
              <a:rPr lang="en-US" sz="1600" dirty="0">
                <a:latin typeface="Calibri" panose="020F0502020204030204" pitchFamily="34" charset="0"/>
                <a:ea typeface="Calibri" panose="020F0502020204030204" pitchFamily="34" charset="0"/>
                <a:cs typeface="Times New Roman" panose="02020603050405020304" pitchFamily="18" charset="0"/>
              </a:rPr>
              <a:t>explaining second hand price. </a:t>
            </a:r>
            <a:endParaRPr lang="tr-TR"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Zip code analysis shows that </a:t>
            </a:r>
            <a:r>
              <a:rPr lang="en-US" sz="1600" dirty="0">
                <a:solidFill>
                  <a:srgbClr val="0070C0"/>
                </a:solidFill>
                <a:latin typeface="Calibri" panose="020F0502020204030204" pitchFamily="34" charset="0"/>
                <a:ea typeface="Calibri" panose="020F0502020204030204" pitchFamily="34" charset="0"/>
                <a:cs typeface="Times New Roman" panose="02020603050405020304" pitchFamily="18" charset="0"/>
              </a:rPr>
              <a:t>kombi is the most popular </a:t>
            </a:r>
            <a:r>
              <a:rPr lang="en-US" sz="1600" dirty="0">
                <a:latin typeface="Calibri" panose="020F0502020204030204" pitchFamily="34" charset="0"/>
                <a:ea typeface="Calibri" panose="020F0502020204030204" pitchFamily="34" charset="0"/>
                <a:cs typeface="Times New Roman" panose="02020603050405020304" pitchFamily="18" charset="0"/>
              </a:rPr>
              <a:t>second hand car when the zip code is provided.</a:t>
            </a:r>
          </a:p>
          <a:p>
            <a:pPr marL="342900" marR="0" lvl="0" indent="-342900">
              <a:lnSpc>
                <a:spcPct val="107000"/>
              </a:lnSpc>
              <a:spcBef>
                <a:spcPts val="0"/>
              </a:spcBef>
              <a:spcAft>
                <a:spcPts val="0"/>
              </a:spcAft>
              <a:buFont typeface="Symbol" panose="05050102010706020507" pitchFamily="18" charset="2"/>
              <a:buChar char=""/>
            </a:pPr>
            <a:r>
              <a:rPr lang="en-US" sz="1600" dirty="0">
                <a:solidFill>
                  <a:srgbClr val="0070C0"/>
                </a:solidFill>
                <a:latin typeface="Calibri" panose="020F0502020204030204" pitchFamily="34" charset="0"/>
                <a:ea typeface="Calibri" panose="020F0502020204030204" pitchFamily="34" charset="0"/>
                <a:cs typeface="Times New Roman" panose="02020603050405020304" pitchFamily="18" charset="0"/>
              </a:rPr>
              <a:t>East Coast </a:t>
            </a:r>
            <a:r>
              <a:rPr lang="en-US" sz="1600" dirty="0">
                <a:latin typeface="Calibri" panose="020F0502020204030204" pitchFamily="34" charset="0"/>
                <a:ea typeface="Calibri" panose="020F0502020204030204" pitchFamily="34" charset="0"/>
                <a:cs typeface="Times New Roman" panose="02020603050405020304" pitchFamily="18" charset="0"/>
              </a:rPr>
              <a:t>second hand car market is </a:t>
            </a:r>
            <a:r>
              <a:rPr lang="en-US" sz="1600" dirty="0">
                <a:solidFill>
                  <a:srgbClr val="0070C0"/>
                </a:solidFill>
                <a:latin typeface="Calibri" panose="020F0502020204030204" pitchFamily="34" charset="0"/>
                <a:ea typeface="Calibri" panose="020F0502020204030204" pitchFamily="34" charset="0"/>
                <a:cs typeface="Times New Roman" panose="02020603050405020304" pitchFamily="18" charset="0"/>
              </a:rPr>
              <a:t>bigger. </a:t>
            </a:r>
          </a:p>
          <a:p>
            <a:pPr marL="342900" marR="0" lvl="0" indent="-342900">
              <a:lnSpc>
                <a:spcPct val="107000"/>
              </a:lnSpc>
              <a:spcBef>
                <a:spcPts val="0"/>
              </a:spcBef>
              <a:spcAft>
                <a:spcPts val="0"/>
              </a:spcAft>
              <a:buFont typeface="Symbol" panose="05050102010706020507" pitchFamily="18" charset="2"/>
              <a:buChar char=""/>
            </a:pP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207473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50000">
              <a:schemeClr val="bg1">
                <a:lumMod val="65000"/>
              </a:schemeClr>
            </a:gs>
            <a:gs pos="100000">
              <a:schemeClr val="tx1">
                <a:lumMod val="65000"/>
                <a:lumOff val="3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Title 1" hidden="1"/>
          <p:cNvSpPr>
            <a:spLocks noGrp="1"/>
          </p:cNvSpPr>
          <p:nvPr>
            <p:ph type="ctrTitle"/>
          </p:nvPr>
        </p:nvSpPr>
        <p:spPr>
          <a:xfrm>
            <a:off x="685800" y="2093119"/>
            <a:ext cx="7772400" cy="1102519"/>
          </a:xfrm>
        </p:spPr>
        <p:txBody>
          <a:bodyPr/>
          <a:lstStyle/>
          <a:p>
            <a:endParaRPr lang="en-US" dirty="0"/>
          </a:p>
        </p:txBody>
      </p:sp>
      <p:sp>
        <p:nvSpPr>
          <p:cNvPr id="63" name="Subtitle 2"/>
          <p:cNvSpPr txBox="1">
            <a:spLocks/>
          </p:cNvSpPr>
          <p:nvPr/>
        </p:nvSpPr>
        <p:spPr>
          <a:xfrm>
            <a:off x="7086600" y="947300"/>
            <a:ext cx="902208" cy="537514"/>
          </a:xfrm>
          <a:prstGeom prst="rect">
            <a:avLst/>
          </a:prstGeom>
        </p:spPr>
        <p:txBody>
          <a:bodyPr vert="horz" lIns="91440" tIns="45720" rIns="91440" bIns="45720" rtlCol="0" anchor="ctr" anchorCtr="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endParaRPr lang="en-US" sz="1600" dirty="0">
              <a:solidFill>
                <a:schemeClr val="bg1">
                  <a:lumMod val="95000"/>
                </a:schemeClr>
              </a:solidFill>
            </a:endParaRPr>
          </a:p>
        </p:txBody>
      </p:sp>
      <p:sp>
        <p:nvSpPr>
          <p:cNvPr id="3" name="Subtitle 2"/>
          <p:cNvSpPr>
            <a:spLocks noGrp="1"/>
          </p:cNvSpPr>
          <p:nvPr>
            <p:ph type="subTitle" idx="1"/>
          </p:nvPr>
        </p:nvSpPr>
        <p:spPr>
          <a:xfrm>
            <a:off x="-228600" y="-112109"/>
            <a:ext cx="3276600" cy="695325"/>
          </a:xfrm>
        </p:spPr>
        <p:txBody>
          <a:bodyPr>
            <a:normAutofit/>
          </a:bodyPr>
          <a:lstStyle/>
          <a:p>
            <a:r>
              <a:rPr lang="tr-TR" sz="2400" b="1" dirty="0" err="1">
                <a:solidFill>
                  <a:schemeClr val="bg1">
                    <a:lumMod val="95000"/>
                  </a:schemeClr>
                </a:solidFill>
              </a:rPr>
              <a:t>Overall</a:t>
            </a:r>
            <a:r>
              <a:rPr lang="tr-TR" sz="2400" b="1" dirty="0">
                <a:solidFill>
                  <a:schemeClr val="bg1">
                    <a:lumMod val="95000"/>
                  </a:schemeClr>
                </a:solidFill>
              </a:rPr>
              <a:t> </a:t>
            </a:r>
            <a:r>
              <a:rPr lang="tr-TR" sz="2400" b="1" dirty="0" err="1">
                <a:solidFill>
                  <a:schemeClr val="bg1">
                    <a:lumMod val="95000"/>
                  </a:schemeClr>
                </a:solidFill>
              </a:rPr>
              <a:t>View</a:t>
            </a:r>
            <a:r>
              <a:rPr lang="tr-TR" sz="2400" b="1" dirty="0">
                <a:solidFill>
                  <a:schemeClr val="bg1">
                    <a:lumMod val="95000"/>
                  </a:schemeClr>
                </a:solidFill>
              </a:rPr>
              <a:t> of Data</a:t>
            </a:r>
            <a:endParaRPr lang="en-US" sz="2400" b="1" dirty="0">
              <a:solidFill>
                <a:schemeClr val="bg1">
                  <a:lumMod val="95000"/>
                </a:schemeClr>
              </a:solidFill>
            </a:endParaRPr>
          </a:p>
        </p:txBody>
      </p:sp>
      <p:sp>
        <p:nvSpPr>
          <p:cNvPr id="4" name="Rectangle 3"/>
          <p:cNvSpPr/>
          <p:nvPr/>
        </p:nvSpPr>
        <p:spPr>
          <a:xfrm>
            <a:off x="2298724" y="1421228"/>
            <a:ext cx="3338597" cy="646331"/>
          </a:xfrm>
          <a:prstGeom prst="rect">
            <a:avLst/>
          </a:prstGeom>
        </p:spPr>
        <p:txBody>
          <a:bodyPr wrap="square">
            <a:spAutoFit/>
          </a:bodyPr>
          <a:lstStyle/>
          <a:p>
            <a:pPr algn="ctr"/>
            <a:r>
              <a:rPr lang="tr-TR" sz="3600" dirty="0">
                <a:solidFill>
                  <a:schemeClr val="accent5">
                    <a:lumMod val="75000"/>
                  </a:schemeClr>
                </a:solidFill>
              </a:rPr>
              <a:t>20 </a:t>
            </a:r>
            <a:r>
              <a:rPr lang="en-US" sz="3600" dirty="0">
                <a:solidFill>
                  <a:schemeClr val="accent5">
                    <a:lumMod val="75000"/>
                  </a:schemeClr>
                </a:solidFill>
              </a:rPr>
              <a:t>variables</a:t>
            </a:r>
          </a:p>
        </p:txBody>
      </p:sp>
      <p:sp>
        <p:nvSpPr>
          <p:cNvPr id="5" name="Rectangle 4"/>
          <p:cNvSpPr/>
          <p:nvPr/>
        </p:nvSpPr>
        <p:spPr>
          <a:xfrm>
            <a:off x="286522" y="842604"/>
            <a:ext cx="4546437" cy="523220"/>
          </a:xfrm>
          <a:prstGeom prst="rect">
            <a:avLst/>
          </a:prstGeom>
        </p:spPr>
        <p:txBody>
          <a:bodyPr wrap="none">
            <a:spAutoFit/>
          </a:bodyPr>
          <a:lstStyle/>
          <a:p>
            <a:r>
              <a:rPr lang="en-US" sz="2800" dirty="0">
                <a:solidFill>
                  <a:srgbClr val="C00000"/>
                </a:solidFill>
                <a:latin typeface="Helvetica Neue"/>
              </a:rPr>
              <a:t>370.000 second-hand cars </a:t>
            </a:r>
            <a:endParaRPr lang="en-US" sz="2800" dirty="0">
              <a:solidFill>
                <a:srgbClr val="C00000"/>
              </a:solidFill>
            </a:endParaRPr>
          </a:p>
        </p:txBody>
      </p:sp>
      <p:sp>
        <p:nvSpPr>
          <p:cNvPr id="8" name="Rectangle 7"/>
          <p:cNvSpPr/>
          <p:nvPr/>
        </p:nvSpPr>
        <p:spPr>
          <a:xfrm>
            <a:off x="6182941" y="3115374"/>
            <a:ext cx="1137299" cy="338554"/>
          </a:xfrm>
          <a:prstGeom prst="rect">
            <a:avLst/>
          </a:prstGeom>
        </p:spPr>
        <p:txBody>
          <a:bodyPr wrap="none">
            <a:spAutoFit/>
          </a:bodyPr>
          <a:lstStyle/>
          <a:p>
            <a:r>
              <a:rPr lang="en-US" sz="1600" dirty="0">
                <a:solidFill>
                  <a:schemeClr val="tx1">
                    <a:lumMod val="95000"/>
                    <a:lumOff val="5000"/>
                  </a:schemeClr>
                </a:solidFill>
                <a:latin typeface="Helvetica Neue"/>
              </a:rPr>
              <a:t>Offer</a:t>
            </a:r>
            <a:r>
              <a:rPr lang="tr-TR" sz="1600" dirty="0">
                <a:solidFill>
                  <a:schemeClr val="tx1">
                    <a:lumMod val="95000"/>
                    <a:lumOff val="5000"/>
                  </a:schemeClr>
                </a:solidFill>
                <a:latin typeface="Helvetica Neue"/>
              </a:rPr>
              <a:t> </a:t>
            </a:r>
            <a:r>
              <a:rPr lang="en-US" sz="1600" dirty="0">
                <a:solidFill>
                  <a:schemeClr val="tx1">
                    <a:lumMod val="95000"/>
                    <a:lumOff val="5000"/>
                  </a:schemeClr>
                </a:solidFill>
                <a:latin typeface="Helvetica Neue"/>
              </a:rPr>
              <a:t>Type</a:t>
            </a:r>
            <a:endParaRPr lang="en-US" sz="1600" dirty="0">
              <a:solidFill>
                <a:schemeClr val="tx1">
                  <a:lumMod val="95000"/>
                  <a:lumOff val="5000"/>
                </a:schemeClr>
              </a:solidFill>
            </a:endParaRPr>
          </a:p>
        </p:txBody>
      </p:sp>
      <p:sp>
        <p:nvSpPr>
          <p:cNvPr id="9" name="Rectangle 8"/>
          <p:cNvSpPr/>
          <p:nvPr/>
        </p:nvSpPr>
        <p:spPr>
          <a:xfrm>
            <a:off x="7343252" y="2492117"/>
            <a:ext cx="774571" cy="369332"/>
          </a:xfrm>
          <a:prstGeom prst="rect">
            <a:avLst/>
          </a:prstGeom>
        </p:spPr>
        <p:txBody>
          <a:bodyPr wrap="none">
            <a:spAutoFit/>
          </a:bodyPr>
          <a:lstStyle/>
          <a:p>
            <a:r>
              <a:rPr lang="en-US" dirty="0">
                <a:solidFill>
                  <a:srgbClr val="333333"/>
                </a:solidFill>
                <a:latin typeface="Helvetica Neue"/>
              </a:rPr>
              <a:t>Seller</a:t>
            </a:r>
            <a:endParaRPr lang="en-US" dirty="0"/>
          </a:p>
        </p:txBody>
      </p:sp>
      <p:sp>
        <p:nvSpPr>
          <p:cNvPr id="10" name="Rectangle 9"/>
          <p:cNvSpPr/>
          <p:nvPr/>
        </p:nvSpPr>
        <p:spPr>
          <a:xfrm>
            <a:off x="5260649" y="3964362"/>
            <a:ext cx="1717137" cy="307777"/>
          </a:xfrm>
          <a:prstGeom prst="rect">
            <a:avLst/>
          </a:prstGeom>
        </p:spPr>
        <p:txBody>
          <a:bodyPr wrap="none">
            <a:spAutoFit/>
          </a:bodyPr>
          <a:lstStyle/>
          <a:p>
            <a:r>
              <a:rPr lang="en-US" sz="1400" dirty="0">
                <a:solidFill>
                  <a:srgbClr val="333333"/>
                </a:solidFill>
                <a:latin typeface="Helvetica Neue"/>
              </a:rPr>
              <a:t>Number of Pictures</a:t>
            </a:r>
            <a:endParaRPr lang="en-US" sz="1400" dirty="0"/>
          </a:p>
        </p:txBody>
      </p:sp>
      <p:sp>
        <p:nvSpPr>
          <p:cNvPr id="11" name="Rectangle 10"/>
          <p:cNvSpPr/>
          <p:nvPr/>
        </p:nvSpPr>
        <p:spPr>
          <a:xfrm>
            <a:off x="7806498" y="3462819"/>
            <a:ext cx="686406" cy="261610"/>
          </a:xfrm>
          <a:prstGeom prst="rect">
            <a:avLst/>
          </a:prstGeom>
        </p:spPr>
        <p:txBody>
          <a:bodyPr wrap="none">
            <a:spAutoFit/>
          </a:bodyPr>
          <a:lstStyle/>
          <a:p>
            <a:r>
              <a:rPr lang="en-US" sz="1100" dirty="0">
                <a:solidFill>
                  <a:srgbClr val="333333"/>
                </a:solidFill>
                <a:latin typeface="Helvetica Neue"/>
              </a:rPr>
              <a:t>AB</a:t>
            </a:r>
            <a:r>
              <a:rPr lang="tr-TR" sz="1100" dirty="0">
                <a:solidFill>
                  <a:srgbClr val="333333"/>
                </a:solidFill>
                <a:latin typeface="Helvetica Neue"/>
              </a:rPr>
              <a:t> T</a:t>
            </a:r>
            <a:r>
              <a:rPr lang="en-US" sz="1100" dirty="0" err="1">
                <a:solidFill>
                  <a:srgbClr val="333333"/>
                </a:solidFill>
                <a:latin typeface="Helvetica Neue"/>
              </a:rPr>
              <a:t>est</a:t>
            </a:r>
            <a:endParaRPr lang="en-US" sz="1100" dirty="0"/>
          </a:p>
        </p:txBody>
      </p:sp>
      <p:sp>
        <p:nvSpPr>
          <p:cNvPr id="15" name="Rectangle 14"/>
          <p:cNvSpPr/>
          <p:nvPr/>
        </p:nvSpPr>
        <p:spPr>
          <a:xfrm>
            <a:off x="3114810" y="2589861"/>
            <a:ext cx="1566454" cy="769441"/>
          </a:xfrm>
          <a:prstGeom prst="rect">
            <a:avLst/>
          </a:prstGeom>
        </p:spPr>
        <p:txBody>
          <a:bodyPr wrap="none">
            <a:spAutoFit/>
          </a:bodyPr>
          <a:lstStyle/>
          <a:p>
            <a:r>
              <a:rPr lang="tr-TR" sz="4400" b="1" dirty="0">
                <a:solidFill>
                  <a:schemeClr val="bg2">
                    <a:lumMod val="25000"/>
                  </a:schemeClr>
                </a:solidFill>
                <a:latin typeface="Helvetica Neue"/>
              </a:rPr>
              <a:t>P</a:t>
            </a:r>
            <a:r>
              <a:rPr lang="en-US" sz="4400" b="1" dirty="0">
                <a:solidFill>
                  <a:schemeClr val="bg2">
                    <a:lumMod val="25000"/>
                  </a:schemeClr>
                </a:solidFill>
                <a:latin typeface="Helvetica Neue"/>
              </a:rPr>
              <a:t>rice</a:t>
            </a:r>
          </a:p>
        </p:txBody>
      </p:sp>
      <p:sp>
        <p:nvSpPr>
          <p:cNvPr id="18" name="Rectangle 17"/>
          <p:cNvSpPr/>
          <p:nvPr/>
        </p:nvSpPr>
        <p:spPr>
          <a:xfrm>
            <a:off x="470385" y="2992263"/>
            <a:ext cx="1926040" cy="461665"/>
          </a:xfrm>
          <a:prstGeom prst="rect">
            <a:avLst/>
          </a:prstGeom>
        </p:spPr>
        <p:txBody>
          <a:bodyPr wrap="none">
            <a:spAutoFit/>
          </a:bodyPr>
          <a:lstStyle/>
          <a:p>
            <a:r>
              <a:rPr lang="tr-TR" sz="2400" dirty="0" err="1">
                <a:solidFill>
                  <a:srgbClr val="993366"/>
                </a:solidFill>
                <a:latin typeface="Helvetica Neue"/>
              </a:rPr>
              <a:t>Vehicle</a:t>
            </a:r>
            <a:r>
              <a:rPr lang="tr-TR" sz="2400" dirty="0">
                <a:solidFill>
                  <a:srgbClr val="993366"/>
                </a:solidFill>
                <a:latin typeface="Helvetica Neue"/>
              </a:rPr>
              <a:t> </a:t>
            </a:r>
            <a:r>
              <a:rPr lang="tr-TR" sz="2400" dirty="0" err="1">
                <a:solidFill>
                  <a:srgbClr val="993366"/>
                </a:solidFill>
                <a:latin typeface="Helvetica Neue"/>
              </a:rPr>
              <a:t>Type</a:t>
            </a:r>
            <a:endParaRPr lang="en-US" sz="2400" dirty="0">
              <a:solidFill>
                <a:srgbClr val="993366"/>
              </a:solidFill>
            </a:endParaRPr>
          </a:p>
        </p:txBody>
      </p:sp>
      <p:sp>
        <p:nvSpPr>
          <p:cNvPr id="19" name="Rectangle 18"/>
          <p:cNvSpPr/>
          <p:nvPr/>
        </p:nvSpPr>
        <p:spPr>
          <a:xfrm>
            <a:off x="175192" y="2085030"/>
            <a:ext cx="1750351" cy="307777"/>
          </a:xfrm>
          <a:prstGeom prst="rect">
            <a:avLst/>
          </a:prstGeom>
        </p:spPr>
        <p:txBody>
          <a:bodyPr wrap="none">
            <a:spAutoFit/>
          </a:bodyPr>
          <a:lstStyle/>
          <a:p>
            <a:r>
              <a:rPr lang="tr-TR" sz="1400" dirty="0">
                <a:solidFill>
                  <a:schemeClr val="accent2">
                    <a:lumMod val="75000"/>
                  </a:schemeClr>
                </a:solidFill>
                <a:latin typeface="Helvetica Neue"/>
              </a:rPr>
              <a:t>Y</a:t>
            </a:r>
            <a:r>
              <a:rPr lang="en-US" sz="1400" dirty="0">
                <a:solidFill>
                  <a:schemeClr val="accent2">
                    <a:lumMod val="75000"/>
                  </a:schemeClr>
                </a:solidFill>
                <a:latin typeface="Helvetica Neue"/>
              </a:rPr>
              <a:t>ear</a:t>
            </a:r>
            <a:r>
              <a:rPr lang="tr-TR" sz="1400" dirty="0">
                <a:solidFill>
                  <a:schemeClr val="accent2">
                    <a:lumMod val="75000"/>
                  </a:schemeClr>
                </a:solidFill>
                <a:latin typeface="Helvetica Neue"/>
              </a:rPr>
              <a:t> o</a:t>
            </a:r>
            <a:r>
              <a:rPr lang="en-US" sz="1400" dirty="0">
                <a:solidFill>
                  <a:schemeClr val="accent2">
                    <a:lumMod val="75000"/>
                  </a:schemeClr>
                </a:solidFill>
                <a:latin typeface="Helvetica Neue"/>
              </a:rPr>
              <a:t>f</a:t>
            </a:r>
            <a:r>
              <a:rPr lang="tr-TR" sz="1400" dirty="0">
                <a:solidFill>
                  <a:schemeClr val="accent2">
                    <a:lumMod val="75000"/>
                  </a:schemeClr>
                </a:solidFill>
                <a:latin typeface="Helvetica Neue"/>
              </a:rPr>
              <a:t> </a:t>
            </a:r>
            <a:r>
              <a:rPr lang="en-US" sz="1400" dirty="0">
                <a:solidFill>
                  <a:schemeClr val="accent2">
                    <a:lumMod val="75000"/>
                  </a:schemeClr>
                </a:solidFill>
                <a:latin typeface="Helvetica Neue"/>
              </a:rPr>
              <a:t>Registration</a:t>
            </a:r>
          </a:p>
        </p:txBody>
      </p:sp>
      <p:sp>
        <p:nvSpPr>
          <p:cNvPr id="22" name="Rectangle 21"/>
          <p:cNvSpPr/>
          <p:nvPr/>
        </p:nvSpPr>
        <p:spPr>
          <a:xfrm>
            <a:off x="544172" y="3793377"/>
            <a:ext cx="1702710" cy="523220"/>
          </a:xfrm>
          <a:prstGeom prst="rect">
            <a:avLst/>
          </a:prstGeom>
        </p:spPr>
        <p:txBody>
          <a:bodyPr wrap="none">
            <a:spAutoFit/>
          </a:bodyPr>
          <a:lstStyle/>
          <a:p>
            <a:r>
              <a:rPr lang="tr-TR" sz="2800" dirty="0">
                <a:solidFill>
                  <a:srgbClr val="7030A0"/>
                </a:solidFill>
                <a:latin typeface="Helvetica Neue"/>
              </a:rPr>
              <a:t>Gear Box</a:t>
            </a:r>
            <a:endParaRPr lang="en-US" sz="2800" dirty="0">
              <a:solidFill>
                <a:srgbClr val="7030A0"/>
              </a:solidFill>
            </a:endParaRPr>
          </a:p>
        </p:txBody>
      </p:sp>
      <p:sp>
        <p:nvSpPr>
          <p:cNvPr id="23" name="Rectangle 22"/>
          <p:cNvSpPr/>
          <p:nvPr/>
        </p:nvSpPr>
        <p:spPr>
          <a:xfrm>
            <a:off x="1614183" y="2554268"/>
            <a:ext cx="1326004" cy="400110"/>
          </a:xfrm>
          <a:prstGeom prst="rect">
            <a:avLst/>
          </a:prstGeom>
        </p:spPr>
        <p:txBody>
          <a:bodyPr wrap="none">
            <a:spAutoFit/>
          </a:bodyPr>
          <a:lstStyle/>
          <a:p>
            <a:r>
              <a:rPr lang="tr-TR" sz="2000" dirty="0" err="1">
                <a:solidFill>
                  <a:schemeClr val="accent6">
                    <a:lumMod val="60000"/>
                    <a:lumOff val="40000"/>
                  </a:schemeClr>
                </a:solidFill>
                <a:latin typeface="Helvetica Neue"/>
              </a:rPr>
              <a:t>Power</a:t>
            </a:r>
            <a:r>
              <a:rPr lang="tr-TR" sz="2000" dirty="0">
                <a:solidFill>
                  <a:schemeClr val="accent6">
                    <a:lumMod val="60000"/>
                    <a:lumOff val="40000"/>
                  </a:schemeClr>
                </a:solidFill>
                <a:latin typeface="Helvetica Neue"/>
              </a:rPr>
              <a:t> PS</a:t>
            </a:r>
            <a:endParaRPr lang="en-US" sz="2000" dirty="0">
              <a:solidFill>
                <a:schemeClr val="accent6">
                  <a:lumMod val="60000"/>
                  <a:lumOff val="40000"/>
                </a:schemeClr>
              </a:solidFill>
            </a:endParaRPr>
          </a:p>
        </p:txBody>
      </p:sp>
      <p:sp>
        <p:nvSpPr>
          <p:cNvPr id="24" name="Rectangle 23"/>
          <p:cNvSpPr/>
          <p:nvPr/>
        </p:nvSpPr>
        <p:spPr>
          <a:xfrm>
            <a:off x="2559741" y="3457722"/>
            <a:ext cx="813043" cy="369332"/>
          </a:xfrm>
          <a:prstGeom prst="rect">
            <a:avLst/>
          </a:prstGeom>
        </p:spPr>
        <p:txBody>
          <a:bodyPr wrap="none">
            <a:spAutoFit/>
          </a:bodyPr>
          <a:lstStyle/>
          <a:p>
            <a:r>
              <a:rPr lang="tr-TR" dirty="0">
                <a:solidFill>
                  <a:schemeClr val="accent6"/>
                </a:solidFill>
                <a:latin typeface="Helvetica Neue"/>
              </a:rPr>
              <a:t>Model</a:t>
            </a:r>
            <a:endParaRPr lang="en-US" dirty="0">
              <a:solidFill>
                <a:schemeClr val="accent6"/>
              </a:solidFill>
            </a:endParaRPr>
          </a:p>
        </p:txBody>
      </p:sp>
      <p:sp>
        <p:nvSpPr>
          <p:cNvPr id="25" name="Rectangle 24"/>
          <p:cNvSpPr/>
          <p:nvPr/>
        </p:nvSpPr>
        <p:spPr>
          <a:xfrm>
            <a:off x="2586688" y="2050924"/>
            <a:ext cx="1486304" cy="461665"/>
          </a:xfrm>
          <a:prstGeom prst="rect">
            <a:avLst/>
          </a:prstGeom>
        </p:spPr>
        <p:txBody>
          <a:bodyPr wrap="none">
            <a:spAutoFit/>
          </a:bodyPr>
          <a:lstStyle/>
          <a:p>
            <a:r>
              <a:rPr lang="tr-TR" sz="2400" dirty="0" err="1">
                <a:solidFill>
                  <a:schemeClr val="accent4">
                    <a:lumMod val="50000"/>
                  </a:schemeClr>
                </a:solidFill>
                <a:latin typeface="Helvetica Neue"/>
              </a:rPr>
              <a:t>Kilometer</a:t>
            </a:r>
            <a:endParaRPr lang="en-US" sz="2400" dirty="0">
              <a:solidFill>
                <a:schemeClr val="accent4">
                  <a:lumMod val="50000"/>
                </a:schemeClr>
              </a:solidFill>
            </a:endParaRPr>
          </a:p>
        </p:txBody>
      </p:sp>
      <p:sp>
        <p:nvSpPr>
          <p:cNvPr id="26" name="Rectangle 25"/>
          <p:cNvSpPr/>
          <p:nvPr/>
        </p:nvSpPr>
        <p:spPr>
          <a:xfrm>
            <a:off x="5825185" y="1765342"/>
            <a:ext cx="2377574" cy="369332"/>
          </a:xfrm>
          <a:prstGeom prst="rect">
            <a:avLst/>
          </a:prstGeom>
        </p:spPr>
        <p:txBody>
          <a:bodyPr wrap="none">
            <a:spAutoFit/>
          </a:bodyPr>
          <a:lstStyle/>
          <a:p>
            <a:r>
              <a:rPr lang="tr-TR" dirty="0">
                <a:solidFill>
                  <a:schemeClr val="bg1">
                    <a:lumMod val="50000"/>
                  </a:schemeClr>
                </a:solidFill>
                <a:latin typeface="Helvetica Neue"/>
              </a:rPr>
              <a:t>M</a:t>
            </a:r>
            <a:r>
              <a:rPr lang="en-US" dirty="0" err="1">
                <a:solidFill>
                  <a:schemeClr val="bg1">
                    <a:lumMod val="50000"/>
                  </a:schemeClr>
                </a:solidFill>
                <a:latin typeface="Helvetica Neue"/>
              </a:rPr>
              <a:t>onth</a:t>
            </a:r>
            <a:r>
              <a:rPr lang="tr-TR" dirty="0">
                <a:solidFill>
                  <a:schemeClr val="bg1">
                    <a:lumMod val="50000"/>
                  </a:schemeClr>
                </a:solidFill>
                <a:latin typeface="Helvetica Neue"/>
              </a:rPr>
              <a:t> o</a:t>
            </a:r>
            <a:r>
              <a:rPr lang="en-US" dirty="0">
                <a:solidFill>
                  <a:schemeClr val="bg1">
                    <a:lumMod val="50000"/>
                  </a:schemeClr>
                </a:solidFill>
                <a:latin typeface="Helvetica Neue"/>
              </a:rPr>
              <a:t>f</a:t>
            </a:r>
            <a:r>
              <a:rPr lang="tr-TR" dirty="0">
                <a:solidFill>
                  <a:schemeClr val="bg1">
                    <a:lumMod val="50000"/>
                  </a:schemeClr>
                </a:solidFill>
                <a:latin typeface="Helvetica Neue"/>
              </a:rPr>
              <a:t> </a:t>
            </a:r>
            <a:r>
              <a:rPr lang="en-US" dirty="0">
                <a:solidFill>
                  <a:schemeClr val="bg1">
                    <a:lumMod val="50000"/>
                  </a:schemeClr>
                </a:solidFill>
                <a:latin typeface="Helvetica Neue"/>
              </a:rPr>
              <a:t>Registration</a:t>
            </a:r>
          </a:p>
        </p:txBody>
      </p:sp>
      <p:sp>
        <p:nvSpPr>
          <p:cNvPr id="29" name="Rectangle 28"/>
          <p:cNvSpPr/>
          <p:nvPr/>
        </p:nvSpPr>
        <p:spPr>
          <a:xfrm>
            <a:off x="2838890" y="4166158"/>
            <a:ext cx="1531060" cy="461665"/>
          </a:xfrm>
          <a:prstGeom prst="rect">
            <a:avLst/>
          </a:prstGeom>
        </p:spPr>
        <p:txBody>
          <a:bodyPr wrap="none">
            <a:spAutoFit/>
          </a:bodyPr>
          <a:lstStyle/>
          <a:p>
            <a:r>
              <a:rPr lang="tr-TR" sz="2400" dirty="0" err="1">
                <a:solidFill>
                  <a:srgbClr val="333333"/>
                </a:solidFill>
                <a:latin typeface="Helvetica Neue"/>
              </a:rPr>
              <a:t>Fuel</a:t>
            </a:r>
            <a:r>
              <a:rPr lang="tr-TR" sz="2400" dirty="0">
                <a:solidFill>
                  <a:srgbClr val="333333"/>
                </a:solidFill>
                <a:latin typeface="Helvetica Neue"/>
              </a:rPr>
              <a:t> </a:t>
            </a:r>
            <a:r>
              <a:rPr lang="tr-TR" sz="2400" dirty="0" err="1">
                <a:solidFill>
                  <a:srgbClr val="333333"/>
                </a:solidFill>
                <a:latin typeface="Helvetica Neue"/>
              </a:rPr>
              <a:t>Type</a:t>
            </a:r>
            <a:endParaRPr lang="en-US" sz="2400" dirty="0"/>
          </a:p>
        </p:txBody>
      </p:sp>
      <p:sp>
        <p:nvSpPr>
          <p:cNvPr id="30" name="Rectangle 29"/>
          <p:cNvSpPr/>
          <p:nvPr/>
        </p:nvSpPr>
        <p:spPr>
          <a:xfrm>
            <a:off x="3778596" y="3501120"/>
            <a:ext cx="1144865" cy="523220"/>
          </a:xfrm>
          <a:prstGeom prst="rect">
            <a:avLst/>
          </a:prstGeom>
        </p:spPr>
        <p:txBody>
          <a:bodyPr wrap="none">
            <a:spAutoFit/>
          </a:bodyPr>
          <a:lstStyle/>
          <a:p>
            <a:r>
              <a:rPr lang="tr-TR" sz="2800" dirty="0" err="1">
                <a:solidFill>
                  <a:schemeClr val="bg2">
                    <a:lumMod val="50000"/>
                  </a:schemeClr>
                </a:solidFill>
                <a:latin typeface="Helvetica Neue"/>
              </a:rPr>
              <a:t>Brand</a:t>
            </a:r>
            <a:endParaRPr lang="en-US" sz="2800" dirty="0">
              <a:solidFill>
                <a:schemeClr val="bg2">
                  <a:lumMod val="50000"/>
                </a:schemeClr>
              </a:solidFill>
            </a:endParaRPr>
          </a:p>
        </p:txBody>
      </p:sp>
      <p:sp>
        <p:nvSpPr>
          <p:cNvPr id="31" name="Rectangle 30"/>
          <p:cNvSpPr/>
          <p:nvPr/>
        </p:nvSpPr>
        <p:spPr>
          <a:xfrm>
            <a:off x="4170039" y="4606986"/>
            <a:ext cx="1588897" cy="261610"/>
          </a:xfrm>
          <a:prstGeom prst="rect">
            <a:avLst/>
          </a:prstGeom>
        </p:spPr>
        <p:txBody>
          <a:bodyPr wrap="none">
            <a:spAutoFit/>
          </a:bodyPr>
          <a:lstStyle/>
          <a:p>
            <a:r>
              <a:rPr lang="tr-TR" sz="1100" dirty="0">
                <a:solidFill>
                  <a:schemeClr val="accent2">
                    <a:lumMod val="60000"/>
                    <a:lumOff val="40000"/>
                  </a:schemeClr>
                </a:solidFill>
                <a:latin typeface="Helvetica Neue"/>
              </a:rPr>
              <a:t>Not </a:t>
            </a:r>
            <a:r>
              <a:rPr lang="tr-TR" sz="1100" dirty="0" err="1">
                <a:solidFill>
                  <a:schemeClr val="accent2">
                    <a:lumMod val="60000"/>
                    <a:lumOff val="40000"/>
                  </a:schemeClr>
                </a:solidFill>
                <a:latin typeface="Helvetica Neue"/>
              </a:rPr>
              <a:t>Repaired</a:t>
            </a:r>
            <a:r>
              <a:rPr lang="tr-TR" sz="1100" dirty="0">
                <a:solidFill>
                  <a:schemeClr val="accent2">
                    <a:lumMod val="60000"/>
                    <a:lumOff val="40000"/>
                  </a:schemeClr>
                </a:solidFill>
                <a:latin typeface="Helvetica Neue"/>
              </a:rPr>
              <a:t> </a:t>
            </a:r>
            <a:r>
              <a:rPr lang="tr-TR" sz="1100" dirty="0" err="1">
                <a:solidFill>
                  <a:schemeClr val="accent2">
                    <a:lumMod val="60000"/>
                    <a:lumOff val="40000"/>
                  </a:schemeClr>
                </a:solidFill>
                <a:latin typeface="Helvetica Neue"/>
              </a:rPr>
              <a:t>Damage</a:t>
            </a:r>
            <a:endParaRPr lang="en-US" sz="1100" dirty="0">
              <a:solidFill>
                <a:schemeClr val="accent2">
                  <a:lumMod val="60000"/>
                  <a:lumOff val="40000"/>
                </a:schemeClr>
              </a:solidFill>
            </a:endParaRPr>
          </a:p>
        </p:txBody>
      </p:sp>
      <p:sp>
        <p:nvSpPr>
          <p:cNvPr id="32" name="Rectangle 31"/>
          <p:cNvSpPr/>
          <p:nvPr/>
        </p:nvSpPr>
        <p:spPr>
          <a:xfrm>
            <a:off x="1147780" y="4650664"/>
            <a:ext cx="1249060" cy="307777"/>
          </a:xfrm>
          <a:prstGeom prst="rect">
            <a:avLst/>
          </a:prstGeom>
        </p:spPr>
        <p:txBody>
          <a:bodyPr wrap="none">
            <a:spAutoFit/>
          </a:bodyPr>
          <a:lstStyle/>
          <a:p>
            <a:r>
              <a:rPr lang="tr-TR" sz="1400" dirty="0" err="1">
                <a:solidFill>
                  <a:schemeClr val="accent3">
                    <a:lumMod val="75000"/>
                  </a:schemeClr>
                </a:solidFill>
                <a:latin typeface="Helvetica Neue"/>
              </a:rPr>
              <a:t>Date</a:t>
            </a:r>
            <a:r>
              <a:rPr lang="tr-TR" sz="1400" dirty="0">
                <a:solidFill>
                  <a:schemeClr val="accent3">
                    <a:lumMod val="75000"/>
                  </a:schemeClr>
                </a:solidFill>
                <a:latin typeface="Helvetica Neue"/>
              </a:rPr>
              <a:t> </a:t>
            </a:r>
            <a:r>
              <a:rPr lang="tr-TR" sz="1400" dirty="0" err="1">
                <a:solidFill>
                  <a:schemeClr val="accent3">
                    <a:lumMod val="75000"/>
                  </a:schemeClr>
                </a:solidFill>
                <a:latin typeface="Helvetica Neue"/>
              </a:rPr>
              <a:t>Created</a:t>
            </a:r>
            <a:endParaRPr lang="en-US" sz="1400" dirty="0">
              <a:solidFill>
                <a:schemeClr val="accent3">
                  <a:lumMod val="75000"/>
                </a:schemeClr>
              </a:solidFill>
            </a:endParaRPr>
          </a:p>
        </p:txBody>
      </p:sp>
      <p:sp>
        <p:nvSpPr>
          <p:cNvPr id="33" name="Rectangle 32"/>
          <p:cNvSpPr/>
          <p:nvPr/>
        </p:nvSpPr>
        <p:spPr>
          <a:xfrm>
            <a:off x="4951024" y="2405244"/>
            <a:ext cx="1300356" cy="338554"/>
          </a:xfrm>
          <a:prstGeom prst="rect">
            <a:avLst/>
          </a:prstGeom>
        </p:spPr>
        <p:txBody>
          <a:bodyPr wrap="none">
            <a:spAutoFit/>
          </a:bodyPr>
          <a:lstStyle/>
          <a:p>
            <a:r>
              <a:rPr lang="tr-TR" sz="1600" dirty="0">
                <a:solidFill>
                  <a:srgbClr val="002060"/>
                </a:solidFill>
                <a:latin typeface="Helvetica Neue"/>
              </a:rPr>
              <a:t>Postal </a:t>
            </a:r>
            <a:r>
              <a:rPr lang="tr-TR" sz="1600" dirty="0" err="1">
                <a:solidFill>
                  <a:srgbClr val="002060"/>
                </a:solidFill>
                <a:latin typeface="Helvetica Neue"/>
              </a:rPr>
              <a:t>Code</a:t>
            </a:r>
            <a:endParaRPr lang="en-US" sz="1600" dirty="0">
              <a:solidFill>
                <a:srgbClr val="002060"/>
              </a:solidFill>
            </a:endParaRPr>
          </a:p>
        </p:txBody>
      </p:sp>
      <p:sp>
        <p:nvSpPr>
          <p:cNvPr id="34" name="Rectangle 33"/>
          <p:cNvSpPr/>
          <p:nvPr/>
        </p:nvSpPr>
        <p:spPr>
          <a:xfrm>
            <a:off x="4634835" y="3155233"/>
            <a:ext cx="1223412" cy="369332"/>
          </a:xfrm>
          <a:prstGeom prst="rect">
            <a:avLst/>
          </a:prstGeom>
        </p:spPr>
        <p:txBody>
          <a:bodyPr wrap="none">
            <a:spAutoFit/>
          </a:bodyPr>
          <a:lstStyle/>
          <a:p>
            <a:r>
              <a:rPr lang="tr-TR" dirty="0" err="1">
                <a:solidFill>
                  <a:srgbClr val="FFC000"/>
                </a:solidFill>
                <a:latin typeface="Helvetica Neue"/>
              </a:rPr>
              <a:t>Last</a:t>
            </a:r>
            <a:r>
              <a:rPr lang="tr-TR" dirty="0">
                <a:solidFill>
                  <a:srgbClr val="FFC000"/>
                </a:solidFill>
                <a:latin typeface="Helvetica Neue"/>
              </a:rPr>
              <a:t> </a:t>
            </a:r>
            <a:r>
              <a:rPr lang="tr-TR" dirty="0" err="1">
                <a:solidFill>
                  <a:srgbClr val="FFC000"/>
                </a:solidFill>
                <a:latin typeface="Helvetica Neue"/>
              </a:rPr>
              <a:t>Seen</a:t>
            </a:r>
            <a:endParaRPr lang="en-US" dirty="0">
              <a:solidFill>
                <a:srgbClr val="FFC000"/>
              </a:solidFill>
            </a:endParaRPr>
          </a:p>
        </p:txBody>
      </p:sp>
      <p:sp>
        <p:nvSpPr>
          <p:cNvPr id="27" name="TextBox 26"/>
          <p:cNvSpPr txBox="1"/>
          <p:nvPr/>
        </p:nvSpPr>
        <p:spPr>
          <a:xfrm>
            <a:off x="7945959" y="3170622"/>
            <a:ext cx="407484" cy="707886"/>
          </a:xfrm>
          <a:prstGeom prst="rect">
            <a:avLst/>
          </a:prstGeom>
          <a:noFill/>
        </p:spPr>
        <p:txBody>
          <a:bodyPr wrap="none" rtlCol="0">
            <a:spAutoFit/>
          </a:bodyPr>
          <a:lstStyle/>
          <a:p>
            <a:r>
              <a:rPr lang="tr-TR" sz="4000" dirty="0">
                <a:solidFill>
                  <a:srgbClr val="FF0000"/>
                </a:solidFill>
              </a:rPr>
              <a:t>x</a:t>
            </a:r>
            <a:endParaRPr lang="en-US" sz="4000" dirty="0">
              <a:solidFill>
                <a:srgbClr val="FF0000"/>
              </a:solidFill>
            </a:endParaRPr>
          </a:p>
        </p:txBody>
      </p:sp>
      <p:sp>
        <p:nvSpPr>
          <p:cNvPr id="36" name="TextBox 35"/>
          <p:cNvSpPr txBox="1"/>
          <p:nvPr/>
        </p:nvSpPr>
        <p:spPr>
          <a:xfrm>
            <a:off x="5963825" y="3629620"/>
            <a:ext cx="484428" cy="923330"/>
          </a:xfrm>
          <a:prstGeom prst="rect">
            <a:avLst/>
          </a:prstGeom>
          <a:noFill/>
        </p:spPr>
        <p:txBody>
          <a:bodyPr wrap="none" rtlCol="0">
            <a:spAutoFit/>
          </a:bodyPr>
          <a:lstStyle/>
          <a:p>
            <a:r>
              <a:rPr lang="tr-TR" sz="5400" dirty="0">
                <a:solidFill>
                  <a:srgbClr val="FF0000"/>
                </a:solidFill>
              </a:rPr>
              <a:t>x</a:t>
            </a:r>
            <a:endParaRPr lang="en-US" sz="5400" dirty="0">
              <a:solidFill>
                <a:srgbClr val="FF0000"/>
              </a:solidFill>
            </a:endParaRPr>
          </a:p>
        </p:txBody>
      </p:sp>
      <p:sp>
        <p:nvSpPr>
          <p:cNvPr id="37" name="TextBox 36"/>
          <p:cNvSpPr txBox="1"/>
          <p:nvPr/>
        </p:nvSpPr>
        <p:spPr>
          <a:xfrm>
            <a:off x="7522631" y="2315927"/>
            <a:ext cx="407484" cy="707886"/>
          </a:xfrm>
          <a:prstGeom prst="rect">
            <a:avLst/>
          </a:prstGeom>
          <a:noFill/>
        </p:spPr>
        <p:txBody>
          <a:bodyPr wrap="none" rtlCol="0">
            <a:spAutoFit/>
          </a:bodyPr>
          <a:lstStyle/>
          <a:p>
            <a:r>
              <a:rPr lang="tr-TR" sz="4000" dirty="0">
                <a:solidFill>
                  <a:srgbClr val="FF0000"/>
                </a:solidFill>
              </a:rPr>
              <a:t>x</a:t>
            </a:r>
            <a:endParaRPr lang="en-US" sz="4000" dirty="0">
              <a:solidFill>
                <a:srgbClr val="FF0000"/>
              </a:solidFill>
            </a:endParaRPr>
          </a:p>
        </p:txBody>
      </p:sp>
      <p:sp>
        <p:nvSpPr>
          <p:cNvPr id="38" name="TextBox 37"/>
          <p:cNvSpPr txBox="1"/>
          <p:nvPr/>
        </p:nvSpPr>
        <p:spPr>
          <a:xfrm>
            <a:off x="6566841" y="2753617"/>
            <a:ext cx="450764" cy="830997"/>
          </a:xfrm>
          <a:prstGeom prst="rect">
            <a:avLst/>
          </a:prstGeom>
          <a:noFill/>
        </p:spPr>
        <p:txBody>
          <a:bodyPr wrap="none" rtlCol="0">
            <a:spAutoFit/>
          </a:bodyPr>
          <a:lstStyle/>
          <a:p>
            <a:r>
              <a:rPr lang="tr-TR" sz="4800" dirty="0">
                <a:solidFill>
                  <a:srgbClr val="FF0000"/>
                </a:solidFill>
              </a:rPr>
              <a:t>x</a:t>
            </a:r>
            <a:endParaRPr lang="en-US" sz="4800" dirty="0">
              <a:solidFill>
                <a:srgbClr val="FF0000"/>
              </a:solidFill>
            </a:endParaRPr>
          </a:p>
        </p:txBody>
      </p:sp>
      <p:sp>
        <p:nvSpPr>
          <p:cNvPr id="39" name="Rectangle 38"/>
          <p:cNvSpPr/>
          <p:nvPr/>
        </p:nvSpPr>
        <p:spPr>
          <a:xfrm>
            <a:off x="5246541" y="982844"/>
            <a:ext cx="3289298" cy="584775"/>
          </a:xfrm>
          <a:prstGeom prst="rect">
            <a:avLst/>
          </a:prstGeom>
        </p:spPr>
        <p:txBody>
          <a:bodyPr wrap="none">
            <a:spAutoFit/>
          </a:bodyPr>
          <a:lstStyle/>
          <a:p>
            <a:pPr algn="ctr"/>
            <a:r>
              <a:rPr lang="en-US" sz="3200" dirty="0">
                <a:solidFill>
                  <a:schemeClr val="tx2"/>
                </a:solidFill>
              </a:rPr>
              <a:t> 40 unique brands.</a:t>
            </a:r>
          </a:p>
        </p:txBody>
      </p:sp>
      <p:sp>
        <p:nvSpPr>
          <p:cNvPr id="28" name="Rectangle 27"/>
          <p:cNvSpPr/>
          <p:nvPr/>
        </p:nvSpPr>
        <p:spPr>
          <a:xfrm>
            <a:off x="4443523" y="102464"/>
            <a:ext cx="3874392" cy="646331"/>
          </a:xfrm>
          <a:prstGeom prst="rect">
            <a:avLst/>
          </a:prstGeom>
        </p:spPr>
        <p:txBody>
          <a:bodyPr wrap="square">
            <a:spAutoFit/>
          </a:bodyPr>
          <a:lstStyle/>
          <a:p>
            <a:pPr algn="ctr"/>
            <a:r>
              <a:rPr lang="en-US" dirty="0">
                <a:solidFill>
                  <a:schemeClr val="accent4">
                    <a:lumMod val="50000"/>
                  </a:schemeClr>
                </a:solidFill>
                <a:latin typeface="Helvetica Neue"/>
              </a:rPr>
              <a:t>Used Car Database’ scraped from </a:t>
            </a:r>
            <a:endParaRPr lang="tr-TR" dirty="0">
              <a:solidFill>
                <a:schemeClr val="accent4">
                  <a:lumMod val="50000"/>
                </a:schemeClr>
              </a:solidFill>
              <a:latin typeface="Helvetica Neue"/>
            </a:endParaRPr>
          </a:p>
          <a:p>
            <a:pPr algn="ctr"/>
            <a:r>
              <a:rPr lang="en-US" dirty="0" err="1">
                <a:solidFill>
                  <a:schemeClr val="accent4">
                    <a:lumMod val="50000"/>
                  </a:schemeClr>
                </a:solidFill>
                <a:latin typeface="Helvetica Neue"/>
              </a:rPr>
              <a:t>Ebay</a:t>
            </a:r>
            <a:r>
              <a:rPr lang="tr-TR" dirty="0">
                <a:solidFill>
                  <a:schemeClr val="accent4">
                    <a:lumMod val="50000"/>
                  </a:schemeClr>
                </a:solidFill>
                <a:latin typeface="Helvetica Neue"/>
              </a:rPr>
              <a:t> </a:t>
            </a:r>
            <a:r>
              <a:rPr lang="en-US" dirty="0" err="1">
                <a:solidFill>
                  <a:schemeClr val="accent4">
                    <a:lumMod val="50000"/>
                  </a:schemeClr>
                </a:solidFill>
                <a:latin typeface="Helvetica Neue"/>
              </a:rPr>
              <a:t>Kleinanzeigen</a:t>
            </a:r>
            <a:r>
              <a:rPr lang="en-US" dirty="0">
                <a:solidFill>
                  <a:schemeClr val="accent4">
                    <a:lumMod val="50000"/>
                  </a:schemeClr>
                </a:solidFill>
                <a:latin typeface="Helvetica Neue"/>
              </a:rPr>
              <a:t> (in German)</a:t>
            </a:r>
            <a:endParaRPr lang="en-US" dirty="0">
              <a:solidFill>
                <a:schemeClr val="accent4">
                  <a:lumMod val="50000"/>
                </a:schemeClr>
              </a:solidFill>
            </a:endParaRPr>
          </a:p>
        </p:txBody>
      </p:sp>
    </p:spTree>
    <p:extLst>
      <p:ext uri="{BB962C8B-B14F-4D97-AF65-F5344CB8AC3E}">
        <p14:creationId xmlns:p14="http://schemas.microsoft.com/office/powerpoint/2010/main" val="3808085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p:cNvSpPr/>
          <p:nvPr/>
        </p:nvSpPr>
        <p:spPr>
          <a:xfrm>
            <a:off x="0" y="0"/>
            <a:ext cx="9144000" cy="5143500"/>
          </a:xfrm>
          <a:prstGeom prst="rect">
            <a:avLst/>
          </a:prstGeom>
          <a:gradFill flip="none" rotWithShape="1">
            <a:gsLst>
              <a:gs pos="0">
                <a:schemeClr val="bg1">
                  <a:lumMod val="85000"/>
                </a:schemeClr>
              </a:gs>
              <a:gs pos="50000">
                <a:schemeClr val="bg1">
                  <a:lumMod val="65000"/>
                </a:schemeClr>
              </a:gs>
              <a:gs pos="100000">
                <a:schemeClr val="tx1">
                  <a:lumMod val="65000"/>
                  <a:lumOff val="35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hidden="1"/>
          <p:cNvSpPr>
            <a:spLocks noGrp="1"/>
          </p:cNvSpPr>
          <p:nvPr>
            <p:ph type="ctrTitle"/>
          </p:nvPr>
        </p:nvSpPr>
        <p:spPr>
          <a:xfrm>
            <a:off x="685800" y="2093119"/>
            <a:ext cx="7772400" cy="1102519"/>
          </a:xfrm>
        </p:spPr>
        <p:txBody>
          <a:bodyPr/>
          <a:lstStyle/>
          <a:p>
            <a:endParaRPr lang="en-US" dirty="0"/>
          </a:p>
        </p:txBody>
      </p:sp>
      <p:grpSp>
        <p:nvGrpSpPr>
          <p:cNvPr id="93" name="Group 92"/>
          <p:cNvGrpSpPr/>
          <p:nvPr/>
        </p:nvGrpSpPr>
        <p:grpSpPr>
          <a:xfrm>
            <a:off x="2133600" y="4147703"/>
            <a:ext cx="2133600" cy="551845"/>
            <a:chOff x="2133600" y="2952750"/>
            <a:chExt cx="2133600" cy="391158"/>
          </a:xfrm>
        </p:grpSpPr>
        <p:sp>
          <p:nvSpPr>
            <p:cNvPr id="13" name="Rectangle 12"/>
            <p:cNvSpPr/>
            <p:nvPr/>
          </p:nvSpPr>
          <p:spPr>
            <a:xfrm>
              <a:off x="2133600" y="2952750"/>
              <a:ext cx="2133600" cy="381000"/>
            </a:xfrm>
            <a:custGeom>
              <a:avLst/>
              <a:gdLst>
                <a:gd name="connsiteX0" fmla="*/ 0 w 2133600"/>
                <a:gd name="connsiteY0" fmla="*/ 0 h 537514"/>
                <a:gd name="connsiteX1" fmla="*/ 2133600 w 2133600"/>
                <a:gd name="connsiteY1" fmla="*/ 0 h 537514"/>
                <a:gd name="connsiteX2" fmla="*/ 2133600 w 2133600"/>
                <a:gd name="connsiteY2" fmla="*/ 537514 h 537514"/>
                <a:gd name="connsiteX3" fmla="*/ 0 w 2133600"/>
                <a:gd name="connsiteY3" fmla="*/ 537514 h 537514"/>
                <a:gd name="connsiteX4" fmla="*/ 0 w 2133600"/>
                <a:gd name="connsiteY4" fmla="*/ 0 h 537514"/>
                <a:gd name="connsiteX0" fmla="*/ 0 w 2133600"/>
                <a:gd name="connsiteY0" fmla="*/ 0 h 537514"/>
                <a:gd name="connsiteX1" fmla="*/ 2133600 w 2133600"/>
                <a:gd name="connsiteY1" fmla="*/ 0 h 537514"/>
                <a:gd name="connsiteX2" fmla="*/ 1987296 w 2133600"/>
                <a:gd name="connsiteY2" fmla="*/ 537514 h 537514"/>
                <a:gd name="connsiteX3" fmla="*/ 0 w 2133600"/>
                <a:gd name="connsiteY3" fmla="*/ 537514 h 537514"/>
                <a:gd name="connsiteX4" fmla="*/ 0 w 2133600"/>
                <a:gd name="connsiteY4" fmla="*/ 0 h 537514"/>
                <a:gd name="connsiteX0" fmla="*/ 0 w 2133600"/>
                <a:gd name="connsiteY0" fmla="*/ 0 h 537514"/>
                <a:gd name="connsiteX1" fmla="*/ 2133600 w 2133600"/>
                <a:gd name="connsiteY1" fmla="*/ 0 h 537514"/>
                <a:gd name="connsiteX2" fmla="*/ 2123483 w 2133600"/>
                <a:gd name="connsiteY2" fmla="*/ 537514 h 537514"/>
                <a:gd name="connsiteX3" fmla="*/ 0 w 2133600"/>
                <a:gd name="connsiteY3" fmla="*/ 537514 h 537514"/>
                <a:gd name="connsiteX4" fmla="*/ 0 w 2133600"/>
                <a:gd name="connsiteY4" fmla="*/ 0 h 537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537514">
                  <a:moveTo>
                    <a:pt x="0" y="0"/>
                  </a:moveTo>
                  <a:lnTo>
                    <a:pt x="2133600" y="0"/>
                  </a:lnTo>
                  <a:lnTo>
                    <a:pt x="2123483" y="537514"/>
                  </a:lnTo>
                  <a:lnTo>
                    <a:pt x="0" y="537514"/>
                  </a:lnTo>
                  <a:lnTo>
                    <a:pt x="0" y="0"/>
                  </a:lnTo>
                  <a:close/>
                </a:path>
              </a:pathLst>
            </a:custGeom>
            <a:solidFill>
              <a:schemeClr val="accent6">
                <a:lumMod val="60000"/>
                <a:lumOff val="40000"/>
              </a:schemeClr>
            </a:solidFill>
            <a:ln>
              <a:noFill/>
            </a:ln>
            <a:effectLst>
              <a:outerShdw blurRad="50800" dist="38100" dir="5400000" algn="t" rotWithShape="0">
                <a:prstClr val="black">
                  <a:alpha val="40000"/>
                </a:prstClr>
              </a:outerShdw>
            </a:effectLst>
            <a:scene3d>
              <a:camera prst="orthographicFront"/>
              <a:lightRig rig="threePt" dir="t"/>
            </a:scene3d>
            <a:sp3d>
              <a:bevelT w="698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sp>
          <p:nvSpPr>
            <p:cNvPr id="53" name="Subtitle 2"/>
            <p:cNvSpPr txBox="1">
              <a:spLocks/>
            </p:cNvSpPr>
            <p:nvPr/>
          </p:nvSpPr>
          <p:spPr>
            <a:xfrm>
              <a:off x="2133600" y="2967023"/>
              <a:ext cx="1600200" cy="376885"/>
            </a:xfrm>
            <a:prstGeom prst="rect">
              <a:avLst/>
            </a:prstGeom>
          </p:spPr>
          <p:txBody>
            <a:bodyPr vert="horz" lIns="91440" tIns="45720" rIns="91440" bIns="45720" rtlCol="0" anchor="ctr" anchorCtr="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300" dirty="0" err="1">
                  <a:solidFill>
                    <a:schemeClr val="tx1">
                      <a:lumMod val="95000"/>
                      <a:lumOff val="5000"/>
                    </a:schemeClr>
                  </a:solidFill>
                </a:rPr>
                <a:t>Maps</a:t>
              </a:r>
              <a:endParaRPr lang="en-US" sz="1300" dirty="0">
                <a:solidFill>
                  <a:schemeClr val="tx1">
                    <a:lumMod val="95000"/>
                    <a:lumOff val="5000"/>
                  </a:schemeClr>
                </a:solidFill>
              </a:endParaRPr>
            </a:p>
          </p:txBody>
        </p:sp>
      </p:grpSp>
      <p:grpSp>
        <p:nvGrpSpPr>
          <p:cNvPr id="92" name="Group 91"/>
          <p:cNvGrpSpPr/>
          <p:nvPr/>
        </p:nvGrpSpPr>
        <p:grpSpPr>
          <a:xfrm>
            <a:off x="2121408" y="3614299"/>
            <a:ext cx="2444496" cy="537514"/>
            <a:chOff x="2121408" y="2571750"/>
            <a:chExt cx="2444496" cy="381000"/>
          </a:xfrm>
        </p:grpSpPr>
        <p:sp>
          <p:nvSpPr>
            <p:cNvPr id="12" name="Rectangle 11"/>
            <p:cNvSpPr/>
            <p:nvPr/>
          </p:nvSpPr>
          <p:spPr>
            <a:xfrm>
              <a:off x="2121408" y="2571750"/>
              <a:ext cx="2444496" cy="381000"/>
            </a:xfrm>
            <a:custGeom>
              <a:avLst/>
              <a:gdLst>
                <a:gd name="connsiteX0" fmla="*/ 0 w 2444496"/>
                <a:gd name="connsiteY0" fmla="*/ 0 h 537514"/>
                <a:gd name="connsiteX1" fmla="*/ 2444496 w 2444496"/>
                <a:gd name="connsiteY1" fmla="*/ 0 h 537514"/>
                <a:gd name="connsiteX2" fmla="*/ 2444496 w 2444496"/>
                <a:gd name="connsiteY2" fmla="*/ 537514 h 537514"/>
                <a:gd name="connsiteX3" fmla="*/ 0 w 2444496"/>
                <a:gd name="connsiteY3" fmla="*/ 537514 h 537514"/>
                <a:gd name="connsiteX4" fmla="*/ 0 w 2444496"/>
                <a:gd name="connsiteY4" fmla="*/ 0 h 537514"/>
                <a:gd name="connsiteX0" fmla="*/ 0 w 2444496"/>
                <a:gd name="connsiteY0" fmla="*/ 0 h 537514"/>
                <a:gd name="connsiteX1" fmla="*/ 2444496 w 2444496"/>
                <a:gd name="connsiteY1" fmla="*/ 0 h 537514"/>
                <a:gd name="connsiteX2" fmla="*/ 2334768 w 2444496"/>
                <a:gd name="connsiteY2" fmla="*/ 513130 h 537514"/>
                <a:gd name="connsiteX3" fmla="*/ 0 w 2444496"/>
                <a:gd name="connsiteY3" fmla="*/ 537514 h 537514"/>
                <a:gd name="connsiteX4" fmla="*/ 0 w 2444496"/>
                <a:gd name="connsiteY4" fmla="*/ 0 h 537514"/>
                <a:gd name="connsiteX0" fmla="*/ 0 w 2444496"/>
                <a:gd name="connsiteY0" fmla="*/ 0 h 537514"/>
                <a:gd name="connsiteX1" fmla="*/ 2444496 w 2444496"/>
                <a:gd name="connsiteY1" fmla="*/ 0 h 537514"/>
                <a:gd name="connsiteX2" fmla="*/ 2334768 w 2444496"/>
                <a:gd name="connsiteY2" fmla="*/ 525322 h 537514"/>
                <a:gd name="connsiteX3" fmla="*/ 0 w 2444496"/>
                <a:gd name="connsiteY3" fmla="*/ 537514 h 537514"/>
                <a:gd name="connsiteX4" fmla="*/ 0 w 2444496"/>
                <a:gd name="connsiteY4" fmla="*/ 0 h 537514"/>
                <a:gd name="connsiteX0" fmla="*/ 0 w 2444496"/>
                <a:gd name="connsiteY0" fmla="*/ 0 h 537514"/>
                <a:gd name="connsiteX1" fmla="*/ 2444496 w 2444496"/>
                <a:gd name="connsiteY1" fmla="*/ 0 h 537514"/>
                <a:gd name="connsiteX2" fmla="*/ 2322576 w 2444496"/>
                <a:gd name="connsiteY2" fmla="*/ 537514 h 537514"/>
                <a:gd name="connsiteX3" fmla="*/ 0 w 2444496"/>
                <a:gd name="connsiteY3" fmla="*/ 537514 h 537514"/>
                <a:gd name="connsiteX4" fmla="*/ 0 w 2444496"/>
                <a:gd name="connsiteY4" fmla="*/ 0 h 537514"/>
                <a:gd name="connsiteX0" fmla="*/ 0 w 2444496"/>
                <a:gd name="connsiteY0" fmla="*/ 0 h 537514"/>
                <a:gd name="connsiteX1" fmla="*/ 2444496 w 2444496"/>
                <a:gd name="connsiteY1" fmla="*/ 0 h 537514"/>
                <a:gd name="connsiteX2" fmla="*/ 2439308 w 2444496"/>
                <a:gd name="connsiteY2" fmla="*/ 532650 h 537514"/>
                <a:gd name="connsiteX3" fmla="*/ 0 w 2444496"/>
                <a:gd name="connsiteY3" fmla="*/ 537514 h 537514"/>
                <a:gd name="connsiteX4" fmla="*/ 0 w 2444496"/>
                <a:gd name="connsiteY4" fmla="*/ 0 h 537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4496" h="537514">
                  <a:moveTo>
                    <a:pt x="0" y="0"/>
                  </a:moveTo>
                  <a:lnTo>
                    <a:pt x="2444496" y="0"/>
                  </a:lnTo>
                  <a:cubicBezTo>
                    <a:pt x="2442767" y="177550"/>
                    <a:pt x="2441037" y="355100"/>
                    <a:pt x="2439308" y="532650"/>
                  </a:cubicBezTo>
                  <a:lnTo>
                    <a:pt x="0" y="537514"/>
                  </a:lnTo>
                  <a:lnTo>
                    <a:pt x="0" y="0"/>
                  </a:lnTo>
                  <a:close/>
                </a:path>
              </a:pathLst>
            </a:custGeom>
            <a:solidFill>
              <a:schemeClr val="accent4">
                <a:lumMod val="50000"/>
              </a:schemeClr>
            </a:solidFill>
            <a:ln>
              <a:noFill/>
            </a:ln>
            <a:effectLst>
              <a:outerShdw blurRad="50800" dist="38100" dir="5400000" algn="t" rotWithShape="0">
                <a:prstClr val="black">
                  <a:alpha val="40000"/>
                </a:prstClr>
              </a:outerShdw>
            </a:effectLst>
            <a:scene3d>
              <a:camera prst="orthographicFront"/>
              <a:lightRig rig="threePt" dir="t"/>
            </a:scene3d>
            <a:sp3d>
              <a:bevelT w="698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Subtitle 2"/>
            <p:cNvSpPr txBox="1">
              <a:spLocks/>
            </p:cNvSpPr>
            <p:nvPr/>
          </p:nvSpPr>
          <p:spPr>
            <a:xfrm>
              <a:off x="2121408" y="2571750"/>
              <a:ext cx="2286000" cy="376885"/>
            </a:xfrm>
            <a:prstGeom prst="rect">
              <a:avLst/>
            </a:prstGeom>
          </p:spPr>
          <p:txBody>
            <a:bodyPr vert="horz" lIns="91440" tIns="45720" rIns="91440" bIns="45720" rtlCol="0" anchor="ctr" anchorCtr="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300" b="1" dirty="0" err="1">
                  <a:solidFill>
                    <a:schemeClr val="bg1">
                      <a:lumMod val="95000"/>
                    </a:schemeClr>
                  </a:solidFill>
                </a:rPr>
                <a:t>Regression</a:t>
              </a:r>
              <a:r>
                <a:rPr lang="tr-TR" sz="1300" b="1" dirty="0">
                  <a:solidFill>
                    <a:schemeClr val="bg1">
                      <a:lumMod val="95000"/>
                    </a:schemeClr>
                  </a:solidFill>
                </a:rPr>
                <a:t> </a:t>
              </a:r>
              <a:r>
                <a:rPr lang="tr-TR" sz="1300" b="1" dirty="0" err="1">
                  <a:solidFill>
                    <a:schemeClr val="bg1">
                      <a:lumMod val="95000"/>
                    </a:schemeClr>
                  </a:solidFill>
                </a:rPr>
                <a:t>Models</a:t>
              </a:r>
              <a:endParaRPr lang="en-US" sz="1300" b="1" dirty="0">
                <a:solidFill>
                  <a:schemeClr val="bg1">
                    <a:lumMod val="95000"/>
                  </a:schemeClr>
                </a:solidFill>
              </a:endParaRPr>
            </a:p>
          </p:txBody>
        </p:sp>
      </p:grpSp>
      <p:grpSp>
        <p:nvGrpSpPr>
          <p:cNvPr id="91" name="Group 90"/>
          <p:cNvGrpSpPr/>
          <p:nvPr/>
        </p:nvGrpSpPr>
        <p:grpSpPr>
          <a:xfrm>
            <a:off x="2121408" y="3080900"/>
            <a:ext cx="4203192" cy="537514"/>
            <a:chOff x="2121408" y="2190750"/>
            <a:chExt cx="3974592" cy="381000"/>
          </a:xfrm>
        </p:grpSpPr>
        <p:sp>
          <p:nvSpPr>
            <p:cNvPr id="11" name="Rectangle 10"/>
            <p:cNvSpPr/>
            <p:nvPr/>
          </p:nvSpPr>
          <p:spPr>
            <a:xfrm>
              <a:off x="2121408" y="2190750"/>
              <a:ext cx="3974592" cy="381000"/>
            </a:xfrm>
            <a:custGeom>
              <a:avLst/>
              <a:gdLst>
                <a:gd name="connsiteX0" fmla="*/ 0 w 3015996"/>
                <a:gd name="connsiteY0" fmla="*/ 0 h 537514"/>
                <a:gd name="connsiteX1" fmla="*/ 3015996 w 3015996"/>
                <a:gd name="connsiteY1" fmla="*/ 0 h 537514"/>
                <a:gd name="connsiteX2" fmla="*/ 3015996 w 3015996"/>
                <a:gd name="connsiteY2" fmla="*/ 537514 h 537514"/>
                <a:gd name="connsiteX3" fmla="*/ 0 w 3015996"/>
                <a:gd name="connsiteY3" fmla="*/ 537514 h 537514"/>
                <a:gd name="connsiteX4" fmla="*/ 0 w 3015996"/>
                <a:gd name="connsiteY4" fmla="*/ 0 h 537514"/>
                <a:gd name="connsiteX0" fmla="*/ 0 w 3015996"/>
                <a:gd name="connsiteY0" fmla="*/ 0 h 537514"/>
                <a:gd name="connsiteX1" fmla="*/ 3015996 w 3015996"/>
                <a:gd name="connsiteY1" fmla="*/ 0 h 537514"/>
                <a:gd name="connsiteX2" fmla="*/ 2930652 w 3015996"/>
                <a:gd name="connsiteY2" fmla="*/ 537514 h 537514"/>
                <a:gd name="connsiteX3" fmla="*/ 0 w 3015996"/>
                <a:gd name="connsiteY3" fmla="*/ 537514 h 537514"/>
                <a:gd name="connsiteX4" fmla="*/ 0 w 3015996"/>
                <a:gd name="connsiteY4" fmla="*/ 0 h 537514"/>
                <a:gd name="connsiteX0" fmla="*/ 0 w 3015996"/>
                <a:gd name="connsiteY0" fmla="*/ 0 h 537514"/>
                <a:gd name="connsiteX1" fmla="*/ 3015996 w 3015996"/>
                <a:gd name="connsiteY1" fmla="*/ 0 h 537514"/>
                <a:gd name="connsiteX2" fmla="*/ 2894076 w 3015996"/>
                <a:gd name="connsiteY2" fmla="*/ 525322 h 537514"/>
                <a:gd name="connsiteX3" fmla="*/ 0 w 3015996"/>
                <a:gd name="connsiteY3" fmla="*/ 537514 h 537514"/>
                <a:gd name="connsiteX4" fmla="*/ 0 w 3015996"/>
                <a:gd name="connsiteY4" fmla="*/ 0 h 537514"/>
                <a:gd name="connsiteX0" fmla="*/ 0 w 3015996"/>
                <a:gd name="connsiteY0" fmla="*/ 0 h 537514"/>
                <a:gd name="connsiteX1" fmla="*/ 3015996 w 3015996"/>
                <a:gd name="connsiteY1" fmla="*/ 0 h 537514"/>
                <a:gd name="connsiteX2" fmla="*/ 3010808 w 3015996"/>
                <a:gd name="connsiteY2" fmla="*/ 530186 h 537514"/>
                <a:gd name="connsiteX3" fmla="*/ 0 w 3015996"/>
                <a:gd name="connsiteY3" fmla="*/ 537514 h 537514"/>
                <a:gd name="connsiteX4" fmla="*/ 0 w 3015996"/>
                <a:gd name="connsiteY4" fmla="*/ 0 h 537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5996" h="537514">
                  <a:moveTo>
                    <a:pt x="0" y="0"/>
                  </a:moveTo>
                  <a:lnTo>
                    <a:pt x="3015996" y="0"/>
                  </a:lnTo>
                  <a:cubicBezTo>
                    <a:pt x="3014267" y="176729"/>
                    <a:pt x="3012537" y="353457"/>
                    <a:pt x="3010808" y="530186"/>
                  </a:cubicBezTo>
                  <a:lnTo>
                    <a:pt x="0" y="537514"/>
                  </a:lnTo>
                  <a:lnTo>
                    <a:pt x="0" y="0"/>
                  </a:lnTo>
                  <a:close/>
                </a:path>
              </a:pathLst>
            </a:custGeom>
            <a:solidFill>
              <a:schemeClr val="accent1">
                <a:lumMod val="75000"/>
              </a:schemeClr>
            </a:solidFill>
            <a:ln>
              <a:noFill/>
            </a:ln>
            <a:effectLst>
              <a:outerShdw blurRad="50800" dist="38100" dir="5400000" algn="t" rotWithShape="0">
                <a:prstClr val="black">
                  <a:alpha val="40000"/>
                </a:prstClr>
              </a:outerShdw>
            </a:effectLst>
            <a:scene3d>
              <a:camera prst="orthographicFront"/>
              <a:lightRig rig="threePt" dir="t"/>
            </a:scene3d>
            <a:sp3d>
              <a:bevelT w="698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 name="Subtitle 2"/>
            <p:cNvSpPr txBox="1">
              <a:spLocks/>
            </p:cNvSpPr>
            <p:nvPr/>
          </p:nvSpPr>
          <p:spPr>
            <a:xfrm>
              <a:off x="2133600" y="2190750"/>
              <a:ext cx="3458010" cy="376885"/>
            </a:xfrm>
            <a:prstGeom prst="rect">
              <a:avLst/>
            </a:prstGeom>
          </p:spPr>
          <p:txBody>
            <a:bodyPr vert="horz" lIns="91440" tIns="45720" rIns="91440" bIns="45720" rtlCol="0" anchor="ctr" anchorCtr="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1400" dirty="0">
                  <a:solidFill>
                    <a:schemeClr val="bg1"/>
                  </a:solidFill>
                </a:rPr>
                <a:t>Determine relationships among the variables</a:t>
              </a:r>
            </a:p>
          </p:txBody>
        </p:sp>
      </p:grpSp>
      <p:grpSp>
        <p:nvGrpSpPr>
          <p:cNvPr id="90" name="Group 89"/>
          <p:cNvGrpSpPr/>
          <p:nvPr/>
        </p:nvGrpSpPr>
        <p:grpSpPr>
          <a:xfrm>
            <a:off x="2121408" y="2547500"/>
            <a:ext cx="4431792" cy="541353"/>
            <a:chOff x="2121408" y="1809750"/>
            <a:chExt cx="4431792" cy="383721"/>
          </a:xfrm>
        </p:grpSpPr>
        <p:sp>
          <p:nvSpPr>
            <p:cNvPr id="10" name="Rectangle 9"/>
            <p:cNvSpPr/>
            <p:nvPr/>
          </p:nvSpPr>
          <p:spPr>
            <a:xfrm>
              <a:off x="2121408" y="1809750"/>
              <a:ext cx="4431792" cy="381000"/>
            </a:xfrm>
            <a:custGeom>
              <a:avLst/>
              <a:gdLst>
                <a:gd name="connsiteX0" fmla="*/ 0 w 3441192"/>
                <a:gd name="connsiteY0" fmla="*/ 0 h 537514"/>
                <a:gd name="connsiteX1" fmla="*/ 3441192 w 3441192"/>
                <a:gd name="connsiteY1" fmla="*/ 0 h 537514"/>
                <a:gd name="connsiteX2" fmla="*/ 3441192 w 3441192"/>
                <a:gd name="connsiteY2" fmla="*/ 537514 h 537514"/>
                <a:gd name="connsiteX3" fmla="*/ 0 w 3441192"/>
                <a:gd name="connsiteY3" fmla="*/ 537514 h 537514"/>
                <a:gd name="connsiteX4" fmla="*/ 0 w 3441192"/>
                <a:gd name="connsiteY4" fmla="*/ 0 h 537514"/>
                <a:gd name="connsiteX0" fmla="*/ 0 w 3441192"/>
                <a:gd name="connsiteY0" fmla="*/ 0 h 537514"/>
                <a:gd name="connsiteX1" fmla="*/ 3441192 w 3441192"/>
                <a:gd name="connsiteY1" fmla="*/ 0 h 537514"/>
                <a:gd name="connsiteX2" fmla="*/ 3343656 w 3441192"/>
                <a:gd name="connsiteY2" fmla="*/ 537514 h 537514"/>
                <a:gd name="connsiteX3" fmla="*/ 0 w 3441192"/>
                <a:gd name="connsiteY3" fmla="*/ 537514 h 537514"/>
                <a:gd name="connsiteX4" fmla="*/ 0 w 3441192"/>
                <a:gd name="connsiteY4" fmla="*/ 0 h 537514"/>
                <a:gd name="connsiteX0" fmla="*/ 0 w 3441192"/>
                <a:gd name="connsiteY0" fmla="*/ 0 h 537514"/>
                <a:gd name="connsiteX1" fmla="*/ 3441192 w 3441192"/>
                <a:gd name="connsiteY1" fmla="*/ 0 h 537514"/>
                <a:gd name="connsiteX2" fmla="*/ 3307080 w 3441192"/>
                <a:gd name="connsiteY2" fmla="*/ 537514 h 537514"/>
                <a:gd name="connsiteX3" fmla="*/ 0 w 3441192"/>
                <a:gd name="connsiteY3" fmla="*/ 537514 h 537514"/>
                <a:gd name="connsiteX4" fmla="*/ 0 w 3441192"/>
                <a:gd name="connsiteY4" fmla="*/ 0 h 537514"/>
                <a:gd name="connsiteX0" fmla="*/ 0 w 3441192"/>
                <a:gd name="connsiteY0" fmla="*/ 0 h 537514"/>
                <a:gd name="connsiteX1" fmla="*/ 3441192 w 3441192"/>
                <a:gd name="connsiteY1" fmla="*/ 0 h 537514"/>
                <a:gd name="connsiteX2" fmla="*/ 3438403 w 3441192"/>
                <a:gd name="connsiteY2" fmla="*/ 537514 h 537514"/>
                <a:gd name="connsiteX3" fmla="*/ 0 w 3441192"/>
                <a:gd name="connsiteY3" fmla="*/ 537514 h 537514"/>
                <a:gd name="connsiteX4" fmla="*/ 0 w 3441192"/>
                <a:gd name="connsiteY4" fmla="*/ 0 h 537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1192" h="537514">
                  <a:moveTo>
                    <a:pt x="0" y="0"/>
                  </a:moveTo>
                  <a:lnTo>
                    <a:pt x="3441192" y="0"/>
                  </a:lnTo>
                  <a:cubicBezTo>
                    <a:pt x="3440262" y="179171"/>
                    <a:pt x="3439333" y="358343"/>
                    <a:pt x="3438403" y="537514"/>
                  </a:cubicBezTo>
                  <a:lnTo>
                    <a:pt x="0" y="537514"/>
                  </a:lnTo>
                  <a:lnTo>
                    <a:pt x="0" y="0"/>
                  </a:lnTo>
                  <a:close/>
                </a:path>
              </a:pathLst>
            </a:custGeom>
            <a:solidFill>
              <a:schemeClr val="accent3">
                <a:lumMod val="75000"/>
              </a:schemeClr>
            </a:solidFill>
            <a:ln>
              <a:noFill/>
            </a:ln>
            <a:effectLst>
              <a:outerShdw blurRad="50800" dist="38100" dir="5400000" algn="t" rotWithShape="0">
                <a:prstClr val="black">
                  <a:alpha val="40000"/>
                </a:prstClr>
              </a:outerShdw>
            </a:effectLst>
            <a:scene3d>
              <a:camera prst="orthographicFront"/>
              <a:lightRig rig="threePt" dir="t"/>
            </a:scene3d>
            <a:sp3d>
              <a:bevelT w="698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Subtitle 2"/>
            <p:cNvSpPr txBox="1">
              <a:spLocks/>
            </p:cNvSpPr>
            <p:nvPr/>
          </p:nvSpPr>
          <p:spPr>
            <a:xfrm>
              <a:off x="2133600" y="1809750"/>
              <a:ext cx="3441192" cy="381000"/>
            </a:xfrm>
            <a:prstGeom prst="rect">
              <a:avLst/>
            </a:prstGeom>
          </p:spPr>
          <p:txBody>
            <a:bodyPr vert="horz" lIns="91440" tIns="45720" rIns="91440" bIns="45720" rtlCol="0" anchor="ctr" anchorCtr="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600" dirty="0" err="1">
                  <a:solidFill>
                    <a:schemeClr val="tx1"/>
                  </a:solidFill>
                </a:rPr>
                <a:t>Clean</a:t>
              </a:r>
              <a:r>
                <a:rPr lang="tr-TR" sz="1600" dirty="0">
                  <a:solidFill>
                    <a:schemeClr val="tx1"/>
                  </a:solidFill>
                </a:rPr>
                <a:t> Data </a:t>
              </a:r>
              <a:r>
                <a:rPr lang="tr-TR" sz="1600" dirty="0" err="1">
                  <a:solidFill>
                    <a:schemeClr val="tx1"/>
                  </a:solidFill>
                </a:rPr>
                <a:t>Visualization</a:t>
              </a:r>
              <a:r>
                <a:rPr lang="tr-TR" sz="1600" dirty="0">
                  <a:solidFill>
                    <a:schemeClr val="tx1"/>
                  </a:solidFill>
                </a:rPr>
                <a:t> &amp; </a:t>
              </a:r>
              <a:r>
                <a:rPr lang="tr-TR" sz="1600" dirty="0" err="1">
                  <a:solidFill>
                    <a:schemeClr val="tx1"/>
                  </a:solidFill>
                </a:rPr>
                <a:t>Mapping</a:t>
              </a:r>
              <a:endParaRPr lang="en-US" sz="1600" dirty="0">
                <a:solidFill>
                  <a:schemeClr val="tx1"/>
                </a:solidFill>
              </a:endParaRPr>
            </a:p>
          </p:txBody>
        </p:sp>
        <p:sp>
          <p:nvSpPr>
            <p:cNvPr id="66" name="Subtitle 2"/>
            <p:cNvSpPr txBox="1">
              <a:spLocks/>
            </p:cNvSpPr>
            <p:nvPr/>
          </p:nvSpPr>
          <p:spPr>
            <a:xfrm>
              <a:off x="4800600" y="1812471"/>
              <a:ext cx="609600" cy="381000"/>
            </a:xfrm>
            <a:prstGeom prst="rect">
              <a:avLst/>
            </a:prstGeom>
          </p:spPr>
          <p:txBody>
            <a:bodyPr vert="horz" lIns="91440" tIns="45720" rIns="91440" bIns="45720" rtlCol="0" anchor="ctr" anchorCtr="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endParaRPr lang="en-US" sz="1600" dirty="0">
                <a:solidFill>
                  <a:schemeClr val="tx1"/>
                </a:solidFill>
              </a:endParaRPr>
            </a:p>
          </p:txBody>
        </p:sp>
      </p:grpSp>
      <p:grpSp>
        <p:nvGrpSpPr>
          <p:cNvPr id="89" name="Group 88"/>
          <p:cNvGrpSpPr/>
          <p:nvPr/>
        </p:nvGrpSpPr>
        <p:grpSpPr>
          <a:xfrm>
            <a:off x="2121408" y="2014100"/>
            <a:ext cx="4888992" cy="537514"/>
            <a:chOff x="2121408" y="1428750"/>
            <a:chExt cx="4888992" cy="381000"/>
          </a:xfrm>
        </p:grpSpPr>
        <p:sp>
          <p:nvSpPr>
            <p:cNvPr id="9" name="Rectangle 8"/>
            <p:cNvSpPr/>
            <p:nvPr/>
          </p:nvSpPr>
          <p:spPr>
            <a:xfrm>
              <a:off x="2121408" y="1428750"/>
              <a:ext cx="4888992" cy="381000"/>
            </a:xfrm>
            <a:custGeom>
              <a:avLst/>
              <a:gdLst>
                <a:gd name="connsiteX0" fmla="*/ 0 w 3898392"/>
                <a:gd name="connsiteY0" fmla="*/ 0 h 537514"/>
                <a:gd name="connsiteX1" fmla="*/ 3898392 w 3898392"/>
                <a:gd name="connsiteY1" fmla="*/ 0 h 537514"/>
                <a:gd name="connsiteX2" fmla="*/ 3898392 w 3898392"/>
                <a:gd name="connsiteY2" fmla="*/ 537514 h 537514"/>
                <a:gd name="connsiteX3" fmla="*/ 0 w 3898392"/>
                <a:gd name="connsiteY3" fmla="*/ 537514 h 537514"/>
                <a:gd name="connsiteX4" fmla="*/ 0 w 3898392"/>
                <a:gd name="connsiteY4" fmla="*/ 0 h 537514"/>
                <a:gd name="connsiteX0" fmla="*/ 0 w 3898392"/>
                <a:gd name="connsiteY0" fmla="*/ 0 h 537514"/>
                <a:gd name="connsiteX1" fmla="*/ 3898392 w 3898392"/>
                <a:gd name="connsiteY1" fmla="*/ 0 h 537514"/>
                <a:gd name="connsiteX2" fmla="*/ 3788664 w 3898392"/>
                <a:gd name="connsiteY2" fmla="*/ 537514 h 537514"/>
                <a:gd name="connsiteX3" fmla="*/ 0 w 3898392"/>
                <a:gd name="connsiteY3" fmla="*/ 537514 h 537514"/>
                <a:gd name="connsiteX4" fmla="*/ 0 w 3898392"/>
                <a:gd name="connsiteY4" fmla="*/ 0 h 537514"/>
                <a:gd name="connsiteX0" fmla="*/ 0 w 3898392"/>
                <a:gd name="connsiteY0" fmla="*/ 0 h 537514"/>
                <a:gd name="connsiteX1" fmla="*/ 3898392 w 3898392"/>
                <a:gd name="connsiteY1" fmla="*/ 0 h 537514"/>
                <a:gd name="connsiteX2" fmla="*/ 3752088 w 3898392"/>
                <a:gd name="connsiteY2" fmla="*/ 537514 h 537514"/>
                <a:gd name="connsiteX3" fmla="*/ 0 w 3898392"/>
                <a:gd name="connsiteY3" fmla="*/ 537514 h 537514"/>
                <a:gd name="connsiteX4" fmla="*/ 0 w 3898392"/>
                <a:gd name="connsiteY4" fmla="*/ 0 h 537514"/>
                <a:gd name="connsiteX0" fmla="*/ 0 w 3898392"/>
                <a:gd name="connsiteY0" fmla="*/ 0 h 537514"/>
                <a:gd name="connsiteX1" fmla="*/ 3898392 w 3898392"/>
                <a:gd name="connsiteY1" fmla="*/ 0 h 537514"/>
                <a:gd name="connsiteX2" fmla="*/ 3893139 w 3898392"/>
                <a:gd name="connsiteY2" fmla="*/ 537514 h 537514"/>
                <a:gd name="connsiteX3" fmla="*/ 0 w 3898392"/>
                <a:gd name="connsiteY3" fmla="*/ 537514 h 537514"/>
                <a:gd name="connsiteX4" fmla="*/ 0 w 3898392"/>
                <a:gd name="connsiteY4" fmla="*/ 0 h 537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8392" h="537514">
                  <a:moveTo>
                    <a:pt x="0" y="0"/>
                  </a:moveTo>
                  <a:lnTo>
                    <a:pt x="3898392" y="0"/>
                  </a:lnTo>
                  <a:lnTo>
                    <a:pt x="3893139" y="537514"/>
                  </a:lnTo>
                  <a:lnTo>
                    <a:pt x="0" y="537514"/>
                  </a:lnTo>
                  <a:lnTo>
                    <a:pt x="0" y="0"/>
                  </a:lnTo>
                  <a:close/>
                </a:path>
              </a:pathLst>
            </a:custGeom>
            <a:solidFill>
              <a:schemeClr val="bg1">
                <a:lumMod val="85000"/>
              </a:schemeClr>
            </a:solidFill>
            <a:ln>
              <a:noFill/>
            </a:ln>
            <a:effectLst>
              <a:outerShdw blurRad="50800" dist="38100" dir="5400000" algn="t" rotWithShape="0">
                <a:prstClr val="black">
                  <a:alpha val="40000"/>
                </a:prstClr>
              </a:outerShdw>
            </a:effectLst>
            <a:scene3d>
              <a:camera prst="orthographicFront"/>
              <a:lightRig rig="threePt" dir="t"/>
            </a:scene3d>
            <a:sp3d>
              <a:bevelT w="698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Subtitle 2"/>
            <p:cNvSpPr txBox="1">
              <a:spLocks/>
            </p:cNvSpPr>
            <p:nvPr/>
          </p:nvSpPr>
          <p:spPr>
            <a:xfrm>
              <a:off x="2133600" y="1428750"/>
              <a:ext cx="4876800" cy="381000"/>
            </a:xfrm>
            <a:prstGeom prst="rect">
              <a:avLst/>
            </a:prstGeom>
          </p:spPr>
          <p:txBody>
            <a:bodyPr vert="horz" lIns="91440" tIns="45720" rIns="91440" bIns="45720" rtlCol="0" anchor="ctr" anchorCtr="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600" dirty="0">
                  <a:solidFill>
                    <a:schemeClr val="tx1">
                      <a:lumMod val="95000"/>
                      <a:lumOff val="5000"/>
                    </a:schemeClr>
                  </a:solidFill>
                </a:rPr>
                <a:t>Data </a:t>
              </a:r>
              <a:r>
                <a:rPr lang="tr-TR" sz="1600" dirty="0" err="1">
                  <a:solidFill>
                    <a:schemeClr val="tx1">
                      <a:lumMod val="95000"/>
                      <a:lumOff val="5000"/>
                    </a:schemeClr>
                  </a:solidFill>
                </a:rPr>
                <a:t>Cleaning</a:t>
              </a:r>
              <a:endParaRPr lang="en-US" sz="1600" dirty="0">
                <a:solidFill>
                  <a:schemeClr val="tx1">
                    <a:lumMod val="95000"/>
                    <a:lumOff val="5000"/>
                  </a:schemeClr>
                </a:solidFill>
              </a:endParaRPr>
            </a:p>
          </p:txBody>
        </p:sp>
        <p:sp>
          <p:nvSpPr>
            <p:cNvPr id="65" name="Subtitle 2"/>
            <p:cNvSpPr txBox="1">
              <a:spLocks/>
            </p:cNvSpPr>
            <p:nvPr/>
          </p:nvSpPr>
          <p:spPr>
            <a:xfrm>
              <a:off x="4953000" y="1428750"/>
              <a:ext cx="902208" cy="381000"/>
            </a:xfrm>
            <a:prstGeom prst="rect">
              <a:avLst/>
            </a:prstGeom>
          </p:spPr>
          <p:txBody>
            <a:bodyPr vert="horz" lIns="91440" tIns="45720" rIns="91440" bIns="45720" rtlCol="0" anchor="ctr" anchorCtr="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endParaRPr lang="en-US" sz="1600" dirty="0">
                <a:solidFill>
                  <a:schemeClr val="tx1">
                    <a:lumMod val="75000"/>
                    <a:lumOff val="25000"/>
                  </a:schemeClr>
                </a:solidFill>
              </a:endParaRPr>
            </a:p>
          </p:txBody>
        </p:sp>
      </p:grpSp>
      <p:grpSp>
        <p:nvGrpSpPr>
          <p:cNvPr id="88" name="Group 87"/>
          <p:cNvGrpSpPr/>
          <p:nvPr/>
        </p:nvGrpSpPr>
        <p:grpSpPr>
          <a:xfrm>
            <a:off x="2121408" y="1480700"/>
            <a:ext cx="5803392" cy="552280"/>
            <a:chOff x="2121408" y="1037283"/>
            <a:chExt cx="5803392" cy="391467"/>
          </a:xfrm>
        </p:grpSpPr>
        <p:sp>
          <p:nvSpPr>
            <p:cNvPr id="8" name="Rectangle 7"/>
            <p:cNvSpPr/>
            <p:nvPr/>
          </p:nvSpPr>
          <p:spPr>
            <a:xfrm>
              <a:off x="2121408" y="1047750"/>
              <a:ext cx="5803392" cy="381000"/>
            </a:xfrm>
            <a:custGeom>
              <a:avLst/>
              <a:gdLst>
                <a:gd name="connsiteX0" fmla="*/ 0 w 4888992"/>
                <a:gd name="connsiteY0" fmla="*/ 0 h 537513"/>
                <a:gd name="connsiteX1" fmla="*/ 4888992 w 4888992"/>
                <a:gd name="connsiteY1" fmla="*/ 0 h 537513"/>
                <a:gd name="connsiteX2" fmla="*/ 4888992 w 4888992"/>
                <a:gd name="connsiteY2" fmla="*/ 537513 h 537513"/>
                <a:gd name="connsiteX3" fmla="*/ 0 w 4888992"/>
                <a:gd name="connsiteY3" fmla="*/ 537513 h 537513"/>
                <a:gd name="connsiteX4" fmla="*/ 0 w 4888992"/>
                <a:gd name="connsiteY4" fmla="*/ 0 h 537513"/>
                <a:gd name="connsiteX0" fmla="*/ 0 w 4888992"/>
                <a:gd name="connsiteY0" fmla="*/ 0 h 537513"/>
                <a:gd name="connsiteX1" fmla="*/ 4888992 w 4888992"/>
                <a:gd name="connsiteY1" fmla="*/ 0 h 537513"/>
                <a:gd name="connsiteX2" fmla="*/ 4742688 w 4888992"/>
                <a:gd name="connsiteY2" fmla="*/ 537513 h 537513"/>
                <a:gd name="connsiteX3" fmla="*/ 0 w 4888992"/>
                <a:gd name="connsiteY3" fmla="*/ 537513 h 537513"/>
                <a:gd name="connsiteX4" fmla="*/ 0 w 4888992"/>
                <a:gd name="connsiteY4" fmla="*/ 0 h 537513"/>
                <a:gd name="connsiteX0" fmla="*/ 0 w 4888992"/>
                <a:gd name="connsiteY0" fmla="*/ 0 h 537513"/>
                <a:gd name="connsiteX1" fmla="*/ 4888992 w 4888992"/>
                <a:gd name="connsiteY1" fmla="*/ 0 h 537513"/>
                <a:gd name="connsiteX2" fmla="*/ 4888603 w 4888992"/>
                <a:gd name="connsiteY2" fmla="*/ 537513 h 537513"/>
                <a:gd name="connsiteX3" fmla="*/ 0 w 4888992"/>
                <a:gd name="connsiteY3" fmla="*/ 537513 h 537513"/>
                <a:gd name="connsiteX4" fmla="*/ 0 w 4888992"/>
                <a:gd name="connsiteY4" fmla="*/ 0 h 537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8992" h="537513">
                  <a:moveTo>
                    <a:pt x="0" y="0"/>
                  </a:moveTo>
                  <a:lnTo>
                    <a:pt x="4888992" y="0"/>
                  </a:lnTo>
                  <a:cubicBezTo>
                    <a:pt x="4888862" y="179171"/>
                    <a:pt x="4888733" y="358342"/>
                    <a:pt x="4888603" y="537513"/>
                  </a:cubicBezTo>
                  <a:lnTo>
                    <a:pt x="0" y="537513"/>
                  </a:lnTo>
                  <a:lnTo>
                    <a:pt x="0" y="0"/>
                  </a:lnTo>
                  <a:close/>
                </a:path>
              </a:pathLst>
            </a:custGeom>
            <a:solidFill>
              <a:schemeClr val="accent5">
                <a:lumMod val="75000"/>
              </a:schemeClr>
            </a:solidFill>
            <a:ln>
              <a:noFill/>
            </a:ln>
            <a:effectLst>
              <a:outerShdw blurRad="50800" dist="38100" dir="5400000" algn="t" rotWithShape="0">
                <a:prstClr val="black">
                  <a:alpha val="40000"/>
                </a:prstClr>
              </a:outerShdw>
            </a:effectLst>
            <a:scene3d>
              <a:camera prst="orthographicFront"/>
              <a:lightRig rig="threePt" dir="t"/>
            </a:scene3d>
            <a:sp3d>
              <a:bevelT w="698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Subtitle 2"/>
            <p:cNvSpPr txBox="1">
              <a:spLocks/>
            </p:cNvSpPr>
            <p:nvPr/>
          </p:nvSpPr>
          <p:spPr>
            <a:xfrm>
              <a:off x="2133600" y="1047750"/>
              <a:ext cx="4876800" cy="381000"/>
            </a:xfrm>
            <a:prstGeom prst="rect">
              <a:avLst/>
            </a:prstGeom>
          </p:spPr>
          <p:txBody>
            <a:bodyPr vert="horz" lIns="91440" tIns="45720" rIns="91440" bIns="45720" rtlCol="0" anchor="ctr" anchorCtr="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1600" dirty="0">
                  <a:solidFill>
                    <a:schemeClr val="tx1">
                      <a:lumMod val="95000"/>
                      <a:lumOff val="5000"/>
                    </a:schemeClr>
                  </a:solidFill>
                </a:rPr>
                <a:t>Create a list of outliers or other anomalies</a:t>
              </a:r>
            </a:p>
          </p:txBody>
        </p:sp>
        <p:sp>
          <p:nvSpPr>
            <p:cNvPr id="64" name="Subtitle 2"/>
            <p:cNvSpPr txBox="1">
              <a:spLocks/>
            </p:cNvSpPr>
            <p:nvPr/>
          </p:nvSpPr>
          <p:spPr>
            <a:xfrm>
              <a:off x="5943600" y="1037283"/>
              <a:ext cx="902208" cy="381000"/>
            </a:xfrm>
            <a:prstGeom prst="rect">
              <a:avLst/>
            </a:prstGeom>
          </p:spPr>
          <p:txBody>
            <a:bodyPr vert="horz" lIns="91440" tIns="45720" rIns="91440" bIns="45720" rtlCol="0" anchor="ctr" anchorCtr="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endParaRPr lang="en-US" sz="1600" dirty="0">
                <a:solidFill>
                  <a:schemeClr val="bg1">
                    <a:lumMod val="95000"/>
                  </a:schemeClr>
                </a:solidFill>
              </a:endParaRPr>
            </a:p>
          </p:txBody>
        </p:sp>
      </p:grpSp>
      <p:grpSp>
        <p:nvGrpSpPr>
          <p:cNvPr id="87" name="Group 86"/>
          <p:cNvGrpSpPr/>
          <p:nvPr/>
        </p:nvGrpSpPr>
        <p:grpSpPr>
          <a:xfrm>
            <a:off x="2121408" y="947300"/>
            <a:ext cx="6412992" cy="544307"/>
            <a:chOff x="2121408" y="661935"/>
            <a:chExt cx="6412992" cy="385815"/>
          </a:xfrm>
        </p:grpSpPr>
        <p:sp>
          <p:nvSpPr>
            <p:cNvPr id="7" name="Rectangle 6"/>
            <p:cNvSpPr/>
            <p:nvPr/>
          </p:nvSpPr>
          <p:spPr>
            <a:xfrm>
              <a:off x="2121408" y="666750"/>
              <a:ext cx="6412992" cy="381000"/>
            </a:xfrm>
            <a:custGeom>
              <a:avLst/>
              <a:gdLst>
                <a:gd name="connsiteX0" fmla="*/ 0 w 6031992"/>
                <a:gd name="connsiteY0" fmla="*/ 0 h 537514"/>
                <a:gd name="connsiteX1" fmla="*/ 6031992 w 6031992"/>
                <a:gd name="connsiteY1" fmla="*/ 0 h 537514"/>
                <a:gd name="connsiteX2" fmla="*/ 6031992 w 6031992"/>
                <a:gd name="connsiteY2" fmla="*/ 537514 h 537514"/>
                <a:gd name="connsiteX3" fmla="*/ 0 w 6031992"/>
                <a:gd name="connsiteY3" fmla="*/ 537514 h 537514"/>
                <a:gd name="connsiteX4" fmla="*/ 0 w 6031992"/>
                <a:gd name="connsiteY4" fmla="*/ 0 h 537514"/>
                <a:gd name="connsiteX0" fmla="*/ 0 w 6031992"/>
                <a:gd name="connsiteY0" fmla="*/ 0 h 537514"/>
                <a:gd name="connsiteX1" fmla="*/ 6031992 w 6031992"/>
                <a:gd name="connsiteY1" fmla="*/ 0 h 537514"/>
                <a:gd name="connsiteX2" fmla="*/ 5885688 w 6031992"/>
                <a:gd name="connsiteY2" fmla="*/ 537514 h 537514"/>
                <a:gd name="connsiteX3" fmla="*/ 0 w 6031992"/>
                <a:gd name="connsiteY3" fmla="*/ 537514 h 537514"/>
                <a:gd name="connsiteX4" fmla="*/ 0 w 6031992"/>
                <a:gd name="connsiteY4" fmla="*/ 0 h 537514"/>
                <a:gd name="connsiteX0" fmla="*/ 0 w 6031992"/>
                <a:gd name="connsiteY0" fmla="*/ 0 h 537514"/>
                <a:gd name="connsiteX1" fmla="*/ 6031992 w 6031992"/>
                <a:gd name="connsiteY1" fmla="*/ 0 h 537514"/>
                <a:gd name="connsiteX2" fmla="*/ 6026739 w 6031992"/>
                <a:gd name="connsiteY2" fmla="*/ 537514 h 537514"/>
                <a:gd name="connsiteX3" fmla="*/ 0 w 6031992"/>
                <a:gd name="connsiteY3" fmla="*/ 537514 h 537514"/>
                <a:gd name="connsiteX4" fmla="*/ 0 w 6031992"/>
                <a:gd name="connsiteY4" fmla="*/ 0 h 537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1992" h="537514">
                  <a:moveTo>
                    <a:pt x="0" y="0"/>
                  </a:moveTo>
                  <a:lnTo>
                    <a:pt x="6031992" y="0"/>
                  </a:lnTo>
                  <a:lnTo>
                    <a:pt x="6026739" y="537514"/>
                  </a:lnTo>
                  <a:lnTo>
                    <a:pt x="0" y="537514"/>
                  </a:lnTo>
                  <a:lnTo>
                    <a:pt x="0" y="0"/>
                  </a:lnTo>
                  <a:close/>
                </a:path>
              </a:pathLst>
            </a:custGeom>
            <a:solidFill>
              <a:schemeClr val="accent1">
                <a:lumMod val="50000"/>
              </a:schemeClr>
            </a:solidFill>
            <a:ln>
              <a:noFill/>
            </a:ln>
            <a:effectLst>
              <a:outerShdw blurRad="50800" dist="38100" dir="5400000" algn="t" rotWithShape="0">
                <a:prstClr val="black">
                  <a:alpha val="40000"/>
                </a:prstClr>
              </a:outerShdw>
            </a:effectLst>
            <a:scene3d>
              <a:camera prst="orthographicFront"/>
              <a:lightRig rig="threePt" dir="t"/>
            </a:scene3d>
            <a:sp3d>
              <a:bevelT w="698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Subtitle 2"/>
            <p:cNvSpPr txBox="1">
              <a:spLocks/>
            </p:cNvSpPr>
            <p:nvPr/>
          </p:nvSpPr>
          <p:spPr>
            <a:xfrm>
              <a:off x="2133600" y="666750"/>
              <a:ext cx="4876800" cy="381000"/>
            </a:xfrm>
            <a:prstGeom prst="rect">
              <a:avLst/>
            </a:prstGeom>
          </p:spPr>
          <p:txBody>
            <a:bodyPr vert="horz" lIns="91440" tIns="45720" rIns="91440" bIns="45720" rtlCol="0" anchor="ctr" anchorCtr="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600" dirty="0" err="1">
                  <a:solidFill>
                    <a:schemeClr val="bg1">
                      <a:lumMod val="95000"/>
                    </a:schemeClr>
                  </a:solidFill>
                </a:rPr>
                <a:t>Check</a:t>
              </a:r>
              <a:r>
                <a:rPr lang="tr-TR" sz="1600" dirty="0">
                  <a:solidFill>
                    <a:schemeClr val="bg1">
                      <a:lumMod val="95000"/>
                    </a:schemeClr>
                  </a:solidFill>
                </a:rPr>
                <a:t> </a:t>
              </a:r>
              <a:r>
                <a:rPr lang="en-US" sz="1600" dirty="0">
                  <a:solidFill>
                    <a:schemeClr val="bg1">
                      <a:lumMod val="95000"/>
                    </a:schemeClr>
                  </a:solidFill>
                </a:rPr>
                <a:t>missing data and other mistakes</a:t>
              </a:r>
            </a:p>
          </p:txBody>
        </p:sp>
        <p:sp>
          <p:nvSpPr>
            <p:cNvPr id="63" name="Subtitle 2"/>
            <p:cNvSpPr txBox="1">
              <a:spLocks/>
            </p:cNvSpPr>
            <p:nvPr/>
          </p:nvSpPr>
          <p:spPr>
            <a:xfrm>
              <a:off x="7086600" y="661935"/>
              <a:ext cx="902208" cy="381000"/>
            </a:xfrm>
            <a:prstGeom prst="rect">
              <a:avLst/>
            </a:prstGeom>
          </p:spPr>
          <p:txBody>
            <a:bodyPr vert="horz" lIns="91440" tIns="45720" rIns="91440" bIns="45720" rtlCol="0" anchor="ctr" anchorCtr="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endParaRPr lang="en-US" sz="1600" dirty="0">
                <a:solidFill>
                  <a:schemeClr val="bg1">
                    <a:lumMod val="95000"/>
                  </a:schemeClr>
                </a:solidFill>
              </a:endParaRPr>
            </a:p>
          </p:txBody>
        </p:sp>
      </p:grpSp>
      <p:grpSp>
        <p:nvGrpSpPr>
          <p:cNvPr id="86" name="Group 85"/>
          <p:cNvGrpSpPr/>
          <p:nvPr/>
        </p:nvGrpSpPr>
        <p:grpSpPr>
          <a:xfrm>
            <a:off x="2121408" y="409085"/>
            <a:ext cx="7010400" cy="544307"/>
            <a:chOff x="2121408" y="280935"/>
            <a:chExt cx="7010400" cy="385815"/>
          </a:xfrm>
        </p:grpSpPr>
        <p:sp>
          <p:nvSpPr>
            <p:cNvPr id="6" name="Rectangle 5"/>
            <p:cNvSpPr/>
            <p:nvPr/>
          </p:nvSpPr>
          <p:spPr>
            <a:xfrm>
              <a:off x="2121408" y="285750"/>
              <a:ext cx="7010400" cy="381000"/>
            </a:xfrm>
            <a:custGeom>
              <a:avLst/>
              <a:gdLst>
                <a:gd name="connsiteX0" fmla="*/ 0 w 7010400"/>
                <a:gd name="connsiteY0" fmla="*/ 0 h 537514"/>
                <a:gd name="connsiteX1" fmla="*/ 7010400 w 7010400"/>
                <a:gd name="connsiteY1" fmla="*/ 0 h 537514"/>
                <a:gd name="connsiteX2" fmla="*/ 7010400 w 7010400"/>
                <a:gd name="connsiteY2" fmla="*/ 537514 h 537514"/>
                <a:gd name="connsiteX3" fmla="*/ 0 w 7010400"/>
                <a:gd name="connsiteY3" fmla="*/ 537514 h 537514"/>
                <a:gd name="connsiteX4" fmla="*/ 0 w 7010400"/>
                <a:gd name="connsiteY4" fmla="*/ 0 h 537514"/>
                <a:gd name="connsiteX0" fmla="*/ 0 w 7010400"/>
                <a:gd name="connsiteY0" fmla="*/ 0 h 537514"/>
                <a:gd name="connsiteX1" fmla="*/ 7010400 w 7010400"/>
                <a:gd name="connsiteY1" fmla="*/ 0 h 537514"/>
                <a:gd name="connsiteX2" fmla="*/ 6839712 w 7010400"/>
                <a:gd name="connsiteY2" fmla="*/ 537514 h 537514"/>
                <a:gd name="connsiteX3" fmla="*/ 0 w 7010400"/>
                <a:gd name="connsiteY3" fmla="*/ 537514 h 537514"/>
                <a:gd name="connsiteX4" fmla="*/ 0 w 7010400"/>
                <a:gd name="connsiteY4" fmla="*/ 0 h 537514"/>
                <a:gd name="connsiteX0" fmla="*/ 0 w 7010400"/>
                <a:gd name="connsiteY0" fmla="*/ 0 h 537514"/>
                <a:gd name="connsiteX1" fmla="*/ 7010400 w 7010400"/>
                <a:gd name="connsiteY1" fmla="*/ 0 h 537514"/>
                <a:gd name="connsiteX2" fmla="*/ 7009947 w 7010400"/>
                <a:gd name="connsiteY2" fmla="*/ 537514 h 537514"/>
                <a:gd name="connsiteX3" fmla="*/ 0 w 7010400"/>
                <a:gd name="connsiteY3" fmla="*/ 537514 h 537514"/>
                <a:gd name="connsiteX4" fmla="*/ 0 w 7010400"/>
                <a:gd name="connsiteY4" fmla="*/ 0 h 537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0400" h="537514">
                  <a:moveTo>
                    <a:pt x="0" y="0"/>
                  </a:moveTo>
                  <a:lnTo>
                    <a:pt x="7010400" y="0"/>
                  </a:lnTo>
                  <a:lnTo>
                    <a:pt x="7009947" y="537514"/>
                  </a:lnTo>
                  <a:lnTo>
                    <a:pt x="0" y="537514"/>
                  </a:lnTo>
                  <a:lnTo>
                    <a:pt x="0" y="0"/>
                  </a:lnTo>
                  <a:close/>
                </a:path>
              </a:pathLst>
            </a:custGeom>
            <a:solidFill>
              <a:schemeClr val="accent6">
                <a:lumMod val="75000"/>
              </a:schemeClr>
            </a:solidFill>
            <a:ln>
              <a:noFill/>
            </a:ln>
            <a:effectLst>
              <a:outerShdw blurRad="50800" dist="38100" dir="5400000" algn="t" rotWithShape="0">
                <a:prstClr val="black">
                  <a:alpha val="40000"/>
                </a:prstClr>
              </a:outerShdw>
            </a:effectLst>
            <a:scene3d>
              <a:camera prst="orthographicFront"/>
              <a:lightRig rig="threePt" dir="t"/>
            </a:scene3d>
            <a:sp3d>
              <a:bevelT w="698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ubtitle 2"/>
            <p:cNvSpPr txBox="1">
              <a:spLocks/>
            </p:cNvSpPr>
            <p:nvPr/>
          </p:nvSpPr>
          <p:spPr>
            <a:xfrm>
              <a:off x="2133600" y="285750"/>
              <a:ext cx="4876800" cy="381000"/>
            </a:xfrm>
            <a:prstGeom prst="rect">
              <a:avLst/>
            </a:prstGeom>
          </p:spPr>
          <p:txBody>
            <a:bodyPr vert="horz" lIns="91440" tIns="45720" rIns="91440" bIns="45720" rtlCol="0" anchor="ctr" anchorCtr="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600" dirty="0" err="1">
                  <a:solidFill>
                    <a:schemeClr val="bg1">
                      <a:lumMod val="95000"/>
                    </a:schemeClr>
                  </a:solidFill>
                </a:rPr>
                <a:t>Raw</a:t>
              </a:r>
              <a:r>
                <a:rPr lang="tr-TR" sz="1600" dirty="0">
                  <a:solidFill>
                    <a:schemeClr val="bg1">
                      <a:lumMod val="95000"/>
                    </a:schemeClr>
                  </a:solidFill>
                </a:rPr>
                <a:t> Data </a:t>
              </a:r>
              <a:r>
                <a:rPr lang="tr-TR" sz="1600" dirty="0" err="1">
                  <a:solidFill>
                    <a:schemeClr val="bg1">
                      <a:lumMod val="95000"/>
                    </a:schemeClr>
                  </a:solidFill>
                </a:rPr>
                <a:t>Visualization</a:t>
              </a:r>
              <a:endParaRPr lang="en-US" sz="1600" dirty="0">
                <a:solidFill>
                  <a:schemeClr val="bg1">
                    <a:lumMod val="95000"/>
                  </a:schemeClr>
                </a:solidFill>
              </a:endParaRPr>
            </a:p>
          </p:txBody>
        </p:sp>
        <p:sp>
          <p:nvSpPr>
            <p:cNvPr id="62" name="Subtitle 2"/>
            <p:cNvSpPr txBox="1">
              <a:spLocks/>
            </p:cNvSpPr>
            <p:nvPr/>
          </p:nvSpPr>
          <p:spPr>
            <a:xfrm>
              <a:off x="8077200" y="280935"/>
              <a:ext cx="902208" cy="381000"/>
            </a:xfrm>
            <a:prstGeom prst="rect">
              <a:avLst/>
            </a:prstGeom>
          </p:spPr>
          <p:txBody>
            <a:bodyPr vert="horz" lIns="91440" tIns="45720" rIns="91440" bIns="45720" rtlCol="0" anchor="ctr" anchorCtr="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endParaRPr lang="en-US" sz="1600" dirty="0">
                <a:solidFill>
                  <a:schemeClr val="bg1">
                    <a:lumMod val="95000"/>
                  </a:schemeClr>
                </a:solidFill>
              </a:endParaRPr>
            </a:p>
          </p:txBody>
        </p:sp>
      </p:grpSp>
      <p:sp>
        <p:nvSpPr>
          <p:cNvPr id="18" name="Rectangle 17"/>
          <p:cNvSpPr/>
          <p:nvPr/>
        </p:nvSpPr>
        <p:spPr>
          <a:xfrm>
            <a:off x="-76200" y="-43891"/>
            <a:ext cx="2209800" cy="5223053"/>
          </a:xfrm>
          <a:prstGeom prst="rect">
            <a:avLst/>
          </a:prstGeom>
          <a:solidFill>
            <a:schemeClr val="tx1">
              <a:lumMod val="65000"/>
              <a:lumOff val="3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74" name="Group 73"/>
          <p:cNvGrpSpPr/>
          <p:nvPr/>
        </p:nvGrpSpPr>
        <p:grpSpPr>
          <a:xfrm>
            <a:off x="0" y="1352550"/>
            <a:ext cx="2057400" cy="250088"/>
            <a:chOff x="0" y="1064362"/>
            <a:chExt cx="2057400" cy="250088"/>
          </a:xfrm>
        </p:grpSpPr>
        <p:sp>
          <p:nvSpPr>
            <p:cNvPr id="20" name="Rectangle 19"/>
            <p:cNvSpPr/>
            <p:nvPr/>
          </p:nvSpPr>
          <p:spPr>
            <a:xfrm>
              <a:off x="0" y="1123950"/>
              <a:ext cx="304800" cy="190500"/>
            </a:xfrm>
            <a:prstGeom prst="rect">
              <a:avLst/>
            </a:prstGeom>
            <a:solidFill>
              <a:schemeClr val="accent6">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ubtitle 2"/>
            <p:cNvSpPr txBox="1">
              <a:spLocks/>
            </p:cNvSpPr>
            <p:nvPr/>
          </p:nvSpPr>
          <p:spPr>
            <a:xfrm>
              <a:off x="304800" y="10643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1</a:t>
              </a:r>
              <a:endParaRPr lang="en-US" sz="1400" dirty="0">
                <a:solidFill>
                  <a:schemeClr val="bg1">
                    <a:lumMod val="85000"/>
                  </a:schemeClr>
                </a:solidFill>
              </a:endParaRPr>
            </a:p>
          </p:txBody>
        </p:sp>
      </p:grpSp>
      <p:grpSp>
        <p:nvGrpSpPr>
          <p:cNvPr id="75" name="Group 74"/>
          <p:cNvGrpSpPr/>
          <p:nvPr/>
        </p:nvGrpSpPr>
        <p:grpSpPr>
          <a:xfrm>
            <a:off x="55" y="1617150"/>
            <a:ext cx="2057345" cy="238333"/>
            <a:chOff x="55" y="1328962"/>
            <a:chExt cx="2057345" cy="238333"/>
          </a:xfrm>
        </p:grpSpPr>
        <p:sp>
          <p:nvSpPr>
            <p:cNvPr id="21" name="Rectangle 20"/>
            <p:cNvSpPr/>
            <p:nvPr/>
          </p:nvSpPr>
          <p:spPr>
            <a:xfrm>
              <a:off x="55" y="1376795"/>
              <a:ext cx="304800" cy="190500"/>
            </a:xfrm>
            <a:prstGeom prst="rect">
              <a:avLst/>
            </a:prstGeom>
            <a:solidFill>
              <a:schemeClr val="accent1">
                <a:lumMod val="5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ubtitle 2"/>
            <p:cNvSpPr txBox="1">
              <a:spLocks/>
            </p:cNvSpPr>
            <p:nvPr/>
          </p:nvSpPr>
          <p:spPr>
            <a:xfrm>
              <a:off x="304800" y="1328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2</a:t>
              </a:r>
              <a:endParaRPr lang="en-US" sz="1400" dirty="0">
                <a:solidFill>
                  <a:schemeClr val="bg1">
                    <a:lumMod val="85000"/>
                  </a:schemeClr>
                </a:solidFill>
              </a:endParaRPr>
            </a:p>
          </p:txBody>
        </p:sp>
      </p:grpSp>
      <p:grpSp>
        <p:nvGrpSpPr>
          <p:cNvPr id="76" name="Group 75"/>
          <p:cNvGrpSpPr/>
          <p:nvPr/>
        </p:nvGrpSpPr>
        <p:grpSpPr>
          <a:xfrm>
            <a:off x="330" y="1874550"/>
            <a:ext cx="2057070" cy="233778"/>
            <a:chOff x="330" y="1586362"/>
            <a:chExt cx="2057070" cy="233778"/>
          </a:xfrm>
        </p:grpSpPr>
        <p:sp>
          <p:nvSpPr>
            <p:cNvPr id="22" name="Rectangle 21"/>
            <p:cNvSpPr/>
            <p:nvPr/>
          </p:nvSpPr>
          <p:spPr>
            <a:xfrm>
              <a:off x="330" y="1629640"/>
              <a:ext cx="304800" cy="190500"/>
            </a:xfrm>
            <a:prstGeom prst="rect">
              <a:avLst/>
            </a:prstGeom>
            <a:solidFill>
              <a:schemeClr val="accent5">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4" name="Subtitle 2"/>
            <p:cNvSpPr txBox="1">
              <a:spLocks/>
            </p:cNvSpPr>
            <p:nvPr/>
          </p:nvSpPr>
          <p:spPr>
            <a:xfrm>
              <a:off x="304800" y="15863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3</a:t>
              </a:r>
              <a:endParaRPr lang="en-US" sz="1400" dirty="0">
                <a:solidFill>
                  <a:schemeClr val="bg1">
                    <a:lumMod val="85000"/>
                  </a:schemeClr>
                </a:solidFill>
              </a:endParaRPr>
            </a:p>
          </p:txBody>
        </p:sp>
      </p:grpSp>
      <p:grpSp>
        <p:nvGrpSpPr>
          <p:cNvPr id="77" name="Group 76"/>
          <p:cNvGrpSpPr/>
          <p:nvPr/>
        </p:nvGrpSpPr>
        <p:grpSpPr>
          <a:xfrm>
            <a:off x="110" y="2136150"/>
            <a:ext cx="2057290" cy="225023"/>
            <a:chOff x="110" y="1847962"/>
            <a:chExt cx="2057290" cy="225023"/>
          </a:xfrm>
        </p:grpSpPr>
        <p:sp>
          <p:nvSpPr>
            <p:cNvPr id="23" name="Rectangle 22"/>
            <p:cNvSpPr/>
            <p:nvPr/>
          </p:nvSpPr>
          <p:spPr>
            <a:xfrm>
              <a:off x="110" y="1882485"/>
              <a:ext cx="304800" cy="190500"/>
            </a:xfrm>
            <a:prstGeom prst="rect">
              <a:avLst/>
            </a:prstGeom>
            <a:solidFill>
              <a:schemeClr val="bg1">
                <a:lumMod val="8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5" name="Subtitle 2"/>
            <p:cNvSpPr txBox="1">
              <a:spLocks/>
            </p:cNvSpPr>
            <p:nvPr/>
          </p:nvSpPr>
          <p:spPr>
            <a:xfrm>
              <a:off x="304800" y="1847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4</a:t>
              </a:r>
              <a:endParaRPr lang="en-US" sz="1400" dirty="0">
                <a:solidFill>
                  <a:schemeClr val="bg1">
                    <a:lumMod val="85000"/>
                  </a:schemeClr>
                </a:solidFill>
              </a:endParaRPr>
            </a:p>
          </p:txBody>
        </p:sp>
      </p:grpSp>
      <p:grpSp>
        <p:nvGrpSpPr>
          <p:cNvPr id="78" name="Group 77"/>
          <p:cNvGrpSpPr/>
          <p:nvPr/>
        </p:nvGrpSpPr>
        <p:grpSpPr>
          <a:xfrm>
            <a:off x="165" y="2399017"/>
            <a:ext cx="2057235" cy="215001"/>
            <a:chOff x="165" y="2110829"/>
            <a:chExt cx="2057235" cy="215001"/>
          </a:xfrm>
        </p:grpSpPr>
        <p:sp>
          <p:nvSpPr>
            <p:cNvPr id="24" name="Rectangle 23"/>
            <p:cNvSpPr/>
            <p:nvPr/>
          </p:nvSpPr>
          <p:spPr>
            <a:xfrm>
              <a:off x="165" y="2135330"/>
              <a:ext cx="304800" cy="190500"/>
            </a:xfrm>
            <a:prstGeom prst="rect">
              <a:avLst/>
            </a:prstGeom>
            <a:solidFill>
              <a:schemeClr val="accent3">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6" name="Subtitle 2"/>
            <p:cNvSpPr txBox="1">
              <a:spLocks/>
            </p:cNvSpPr>
            <p:nvPr/>
          </p:nvSpPr>
          <p:spPr>
            <a:xfrm>
              <a:off x="304800" y="2110829"/>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5</a:t>
              </a:r>
              <a:endParaRPr lang="en-US" sz="1400" dirty="0">
                <a:solidFill>
                  <a:schemeClr val="bg1">
                    <a:lumMod val="85000"/>
                  </a:schemeClr>
                </a:solidFill>
              </a:endParaRPr>
            </a:p>
          </p:txBody>
        </p:sp>
      </p:grpSp>
      <p:grpSp>
        <p:nvGrpSpPr>
          <p:cNvPr id="79" name="Group 78"/>
          <p:cNvGrpSpPr/>
          <p:nvPr/>
        </p:nvGrpSpPr>
        <p:grpSpPr>
          <a:xfrm>
            <a:off x="385" y="2643335"/>
            <a:ext cx="2057015" cy="223528"/>
            <a:chOff x="385" y="2355147"/>
            <a:chExt cx="2057015" cy="223528"/>
          </a:xfrm>
        </p:grpSpPr>
        <p:sp>
          <p:nvSpPr>
            <p:cNvPr id="25" name="Rectangle 24"/>
            <p:cNvSpPr/>
            <p:nvPr/>
          </p:nvSpPr>
          <p:spPr>
            <a:xfrm>
              <a:off x="385" y="2388175"/>
              <a:ext cx="304800" cy="190500"/>
            </a:xfrm>
            <a:prstGeom prst="rect">
              <a:avLst/>
            </a:prstGeom>
            <a:solidFill>
              <a:schemeClr val="accent1">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7" name="Subtitle 2"/>
            <p:cNvSpPr txBox="1">
              <a:spLocks/>
            </p:cNvSpPr>
            <p:nvPr/>
          </p:nvSpPr>
          <p:spPr>
            <a:xfrm>
              <a:off x="304800" y="2355147"/>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6</a:t>
              </a:r>
              <a:endParaRPr lang="en-US" sz="1400" dirty="0">
                <a:solidFill>
                  <a:schemeClr val="bg1">
                    <a:lumMod val="85000"/>
                  </a:schemeClr>
                </a:solidFill>
              </a:endParaRPr>
            </a:p>
          </p:txBody>
        </p:sp>
      </p:grpSp>
      <p:grpSp>
        <p:nvGrpSpPr>
          <p:cNvPr id="80" name="Group 79"/>
          <p:cNvGrpSpPr/>
          <p:nvPr/>
        </p:nvGrpSpPr>
        <p:grpSpPr>
          <a:xfrm>
            <a:off x="440" y="2902053"/>
            <a:ext cx="2056960" cy="217655"/>
            <a:chOff x="440" y="2613865"/>
            <a:chExt cx="2056960" cy="217655"/>
          </a:xfrm>
        </p:grpSpPr>
        <p:sp>
          <p:nvSpPr>
            <p:cNvPr id="26" name="Rectangle 25"/>
            <p:cNvSpPr/>
            <p:nvPr/>
          </p:nvSpPr>
          <p:spPr>
            <a:xfrm>
              <a:off x="440" y="2641020"/>
              <a:ext cx="304800" cy="190500"/>
            </a:xfrm>
            <a:prstGeom prst="rect">
              <a:avLst/>
            </a:prstGeom>
            <a:solidFill>
              <a:schemeClr val="accent4">
                <a:lumMod val="5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8" name="Subtitle 2"/>
            <p:cNvSpPr txBox="1">
              <a:spLocks/>
            </p:cNvSpPr>
            <p:nvPr/>
          </p:nvSpPr>
          <p:spPr>
            <a:xfrm>
              <a:off x="304800" y="2613865"/>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7</a:t>
              </a:r>
              <a:endParaRPr lang="en-US" sz="1400" dirty="0">
                <a:solidFill>
                  <a:schemeClr val="bg1">
                    <a:lumMod val="85000"/>
                  </a:schemeClr>
                </a:solidFill>
              </a:endParaRPr>
            </a:p>
          </p:txBody>
        </p:sp>
      </p:grpSp>
      <p:grpSp>
        <p:nvGrpSpPr>
          <p:cNvPr id="81" name="Group 80"/>
          <p:cNvGrpSpPr/>
          <p:nvPr/>
        </p:nvGrpSpPr>
        <p:grpSpPr>
          <a:xfrm>
            <a:off x="220" y="3153571"/>
            <a:ext cx="2057180" cy="218982"/>
            <a:chOff x="220" y="2865383"/>
            <a:chExt cx="2057180" cy="218982"/>
          </a:xfrm>
        </p:grpSpPr>
        <p:sp>
          <p:nvSpPr>
            <p:cNvPr id="27" name="Rectangle 26"/>
            <p:cNvSpPr/>
            <p:nvPr/>
          </p:nvSpPr>
          <p:spPr>
            <a:xfrm>
              <a:off x="220" y="2893865"/>
              <a:ext cx="304800" cy="190500"/>
            </a:xfrm>
            <a:prstGeom prst="rect">
              <a:avLst/>
            </a:prstGeom>
            <a:solidFill>
              <a:schemeClr val="accent6">
                <a:lumMod val="60000"/>
                <a:lumOff val="4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9" name="Subtitle 2"/>
            <p:cNvSpPr txBox="1">
              <a:spLocks/>
            </p:cNvSpPr>
            <p:nvPr/>
          </p:nvSpPr>
          <p:spPr>
            <a:xfrm>
              <a:off x="304800" y="2865383"/>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8</a:t>
              </a:r>
              <a:endParaRPr lang="en-US" sz="1400" dirty="0">
                <a:solidFill>
                  <a:schemeClr val="bg1">
                    <a:lumMod val="85000"/>
                  </a:schemeClr>
                </a:solidFill>
              </a:endParaRPr>
            </a:p>
          </p:txBody>
        </p:sp>
      </p:grpSp>
      <p:sp>
        <p:nvSpPr>
          <p:cNvPr id="3" name="Subtitle 2"/>
          <p:cNvSpPr>
            <a:spLocks noGrp="1"/>
          </p:cNvSpPr>
          <p:nvPr>
            <p:ph type="subTitle" idx="1"/>
          </p:nvPr>
        </p:nvSpPr>
        <p:spPr>
          <a:xfrm>
            <a:off x="-76200" y="57150"/>
            <a:ext cx="2133600" cy="695325"/>
          </a:xfrm>
        </p:spPr>
        <p:txBody>
          <a:bodyPr>
            <a:normAutofit/>
          </a:bodyPr>
          <a:lstStyle/>
          <a:p>
            <a:r>
              <a:rPr lang="tr-TR" sz="2400" b="1" dirty="0">
                <a:solidFill>
                  <a:schemeClr val="bg1">
                    <a:lumMod val="95000"/>
                  </a:schemeClr>
                </a:solidFill>
              </a:rPr>
              <a:t>Content</a:t>
            </a:r>
            <a:endParaRPr lang="en-US" sz="2400" b="1" dirty="0">
              <a:solidFill>
                <a:schemeClr val="bg1">
                  <a:lumMod val="95000"/>
                </a:schemeClr>
              </a:solidFill>
            </a:endParaRPr>
          </a:p>
        </p:txBody>
      </p:sp>
    </p:spTree>
    <p:extLst>
      <p:ext uri="{BB962C8B-B14F-4D97-AF65-F5344CB8AC3E}">
        <p14:creationId xmlns:p14="http://schemas.microsoft.com/office/powerpoint/2010/main" val="1051222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p:cNvSpPr/>
          <p:nvPr/>
        </p:nvSpPr>
        <p:spPr>
          <a:xfrm>
            <a:off x="0" y="0"/>
            <a:ext cx="9144000" cy="5143500"/>
          </a:xfrm>
          <a:prstGeom prst="rect">
            <a:avLst/>
          </a:prstGeom>
          <a:gradFill flip="none" rotWithShape="1">
            <a:gsLst>
              <a:gs pos="0">
                <a:schemeClr val="bg1">
                  <a:lumMod val="85000"/>
                </a:schemeClr>
              </a:gs>
              <a:gs pos="50000">
                <a:schemeClr val="bg1">
                  <a:lumMod val="65000"/>
                </a:schemeClr>
              </a:gs>
              <a:gs pos="100000">
                <a:schemeClr val="tx1">
                  <a:lumMod val="65000"/>
                  <a:lumOff val="35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hidden="1"/>
          <p:cNvSpPr>
            <a:spLocks noGrp="1"/>
          </p:cNvSpPr>
          <p:nvPr>
            <p:ph type="ctrTitle"/>
          </p:nvPr>
        </p:nvSpPr>
        <p:spPr>
          <a:xfrm>
            <a:off x="685800" y="2093119"/>
            <a:ext cx="7772400" cy="1102519"/>
          </a:xfrm>
        </p:spPr>
        <p:txBody>
          <a:bodyPr/>
          <a:lstStyle/>
          <a:p>
            <a:endParaRPr lang="en-US" dirty="0"/>
          </a:p>
        </p:txBody>
      </p:sp>
      <p:sp>
        <p:nvSpPr>
          <p:cNvPr id="63" name="Subtitle 2"/>
          <p:cNvSpPr txBox="1">
            <a:spLocks/>
          </p:cNvSpPr>
          <p:nvPr/>
        </p:nvSpPr>
        <p:spPr>
          <a:xfrm>
            <a:off x="7086600" y="947300"/>
            <a:ext cx="902208" cy="537514"/>
          </a:xfrm>
          <a:prstGeom prst="rect">
            <a:avLst/>
          </a:prstGeom>
        </p:spPr>
        <p:txBody>
          <a:bodyPr vert="horz" lIns="91440" tIns="45720" rIns="91440" bIns="45720" rtlCol="0" anchor="ctr" anchorCtr="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endParaRPr lang="en-US" sz="1600" dirty="0">
              <a:solidFill>
                <a:schemeClr val="bg1">
                  <a:lumMod val="95000"/>
                </a:schemeClr>
              </a:solidFill>
            </a:endParaRPr>
          </a:p>
        </p:txBody>
      </p:sp>
      <p:sp>
        <p:nvSpPr>
          <p:cNvPr id="18" name="Rectangle 17"/>
          <p:cNvSpPr/>
          <p:nvPr/>
        </p:nvSpPr>
        <p:spPr>
          <a:xfrm>
            <a:off x="-76200" y="-58291"/>
            <a:ext cx="2209800" cy="5223053"/>
          </a:xfrm>
          <a:prstGeom prst="rect">
            <a:avLst/>
          </a:prstGeom>
          <a:solidFill>
            <a:schemeClr val="tx1">
              <a:lumMod val="65000"/>
              <a:lumOff val="3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74" name="Group 73"/>
          <p:cNvGrpSpPr/>
          <p:nvPr/>
        </p:nvGrpSpPr>
        <p:grpSpPr>
          <a:xfrm>
            <a:off x="0" y="1309350"/>
            <a:ext cx="2057400" cy="250088"/>
            <a:chOff x="0" y="1064362"/>
            <a:chExt cx="2057400" cy="250088"/>
          </a:xfrm>
        </p:grpSpPr>
        <p:sp>
          <p:nvSpPr>
            <p:cNvPr id="20" name="Rectangle 19"/>
            <p:cNvSpPr/>
            <p:nvPr/>
          </p:nvSpPr>
          <p:spPr>
            <a:xfrm>
              <a:off x="0" y="1123950"/>
              <a:ext cx="304800" cy="190500"/>
            </a:xfrm>
            <a:prstGeom prst="rect">
              <a:avLst/>
            </a:prstGeom>
            <a:solidFill>
              <a:schemeClr val="accent6">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ubtitle 2"/>
            <p:cNvSpPr txBox="1">
              <a:spLocks/>
            </p:cNvSpPr>
            <p:nvPr/>
          </p:nvSpPr>
          <p:spPr>
            <a:xfrm>
              <a:off x="304800" y="10643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1</a:t>
              </a:r>
              <a:endParaRPr lang="en-US" sz="1400" dirty="0">
                <a:solidFill>
                  <a:schemeClr val="bg1">
                    <a:lumMod val="85000"/>
                  </a:schemeClr>
                </a:solidFill>
              </a:endParaRPr>
            </a:p>
          </p:txBody>
        </p:sp>
      </p:grpSp>
      <p:grpSp>
        <p:nvGrpSpPr>
          <p:cNvPr id="75" name="Group 74"/>
          <p:cNvGrpSpPr/>
          <p:nvPr/>
        </p:nvGrpSpPr>
        <p:grpSpPr>
          <a:xfrm>
            <a:off x="7255" y="1559550"/>
            <a:ext cx="2057345" cy="238333"/>
            <a:chOff x="55" y="1328962"/>
            <a:chExt cx="2057345" cy="238333"/>
          </a:xfrm>
        </p:grpSpPr>
        <p:sp>
          <p:nvSpPr>
            <p:cNvPr id="21" name="Rectangle 20"/>
            <p:cNvSpPr/>
            <p:nvPr/>
          </p:nvSpPr>
          <p:spPr>
            <a:xfrm>
              <a:off x="55" y="1376795"/>
              <a:ext cx="304800" cy="190500"/>
            </a:xfrm>
            <a:prstGeom prst="rect">
              <a:avLst/>
            </a:prstGeom>
            <a:solidFill>
              <a:schemeClr val="accent1">
                <a:lumMod val="5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ubtitle 2"/>
            <p:cNvSpPr txBox="1">
              <a:spLocks/>
            </p:cNvSpPr>
            <p:nvPr/>
          </p:nvSpPr>
          <p:spPr>
            <a:xfrm>
              <a:off x="304800" y="1328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2</a:t>
              </a:r>
              <a:endParaRPr lang="en-US" sz="1400" dirty="0">
                <a:solidFill>
                  <a:schemeClr val="bg1">
                    <a:lumMod val="85000"/>
                  </a:schemeClr>
                </a:solidFill>
              </a:endParaRPr>
            </a:p>
          </p:txBody>
        </p:sp>
      </p:grpSp>
      <p:grpSp>
        <p:nvGrpSpPr>
          <p:cNvPr id="76" name="Group 75"/>
          <p:cNvGrpSpPr/>
          <p:nvPr/>
        </p:nvGrpSpPr>
        <p:grpSpPr>
          <a:xfrm>
            <a:off x="330" y="1845750"/>
            <a:ext cx="2057070" cy="233778"/>
            <a:chOff x="330" y="1586362"/>
            <a:chExt cx="2057070" cy="233778"/>
          </a:xfrm>
        </p:grpSpPr>
        <p:sp>
          <p:nvSpPr>
            <p:cNvPr id="22" name="Rectangle 21"/>
            <p:cNvSpPr/>
            <p:nvPr/>
          </p:nvSpPr>
          <p:spPr>
            <a:xfrm>
              <a:off x="330" y="1629640"/>
              <a:ext cx="304800" cy="190500"/>
            </a:xfrm>
            <a:prstGeom prst="rect">
              <a:avLst/>
            </a:prstGeom>
            <a:solidFill>
              <a:schemeClr val="accent5">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4" name="Subtitle 2"/>
            <p:cNvSpPr txBox="1">
              <a:spLocks/>
            </p:cNvSpPr>
            <p:nvPr/>
          </p:nvSpPr>
          <p:spPr>
            <a:xfrm>
              <a:off x="304800" y="15863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3</a:t>
              </a:r>
              <a:endParaRPr lang="en-US" sz="1400" dirty="0">
                <a:solidFill>
                  <a:schemeClr val="bg1">
                    <a:lumMod val="85000"/>
                  </a:schemeClr>
                </a:solidFill>
              </a:endParaRPr>
            </a:p>
          </p:txBody>
        </p:sp>
      </p:grpSp>
      <p:grpSp>
        <p:nvGrpSpPr>
          <p:cNvPr id="77" name="Group 76"/>
          <p:cNvGrpSpPr/>
          <p:nvPr/>
        </p:nvGrpSpPr>
        <p:grpSpPr>
          <a:xfrm>
            <a:off x="110" y="2136150"/>
            <a:ext cx="2057290" cy="225023"/>
            <a:chOff x="110" y="1847962"/>
            <a:chExt cx="2057290" cy="225023"/>
          </a:xfrm>
        </p:grpSpPr>
        <p:sp>
          <p:nvSpPr>
            <p:cNvPr id="23" name="Rectangle 22"/>
            <p:cNvSpPr/>
            <p:nvPr/>
          </p:nvSpPr>
          <p:spPr>
            <a:xfrm>
              <a:off x="110" y="1882485"/>
              <a:ext cx="304800" cy="190500"/>
            </a:xfrm>
            <a:prstGeom prst="rect">
              <a:avLst/>
            </a:prstGeom>
            <a:solidFill>
              <a:schemeClr val="bg1">
                <a:lumMod val="8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5" name="Subtitle 2"/>
            <p:cNvSpPr txBox="1">
              <a:spLocks/>
            </p:cNvSpPr>
            <p:nvPr/>
          </p:nvSpPr>
          <p:spPr>
            <a:xfrm>
              <a:off x="304800" y="1847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4</a:t>
              </a:r>
              <a:endParaRPr lang="en-US" sz="1400" dirty="0">
                <a:solidFill>
                  <a:schemeClr val="bg1">
                    <a:lumMod val="85000"/>
                  </a:schemeClr>
                </a:solidFill>
              </a:endParaRPr>
            </a:p>
          </p:txBody>
        </p:sp>
      </p:grpSp>
      <p:grpSp>
        <p:nvGrpSpPr>
          <p:cNvPr id="78" name="Group 77"/>
          <p:cNvGrpSpPr/>
          <p:nvPr/>
        </p:nvGrpSpPr>
        <p:grpSpPr>
          <a:xfrm>
            <a:off x="165" y="2399017"/>
            <a:ext cx="2057235" cy="215001"/>
            <a:chOff x="165" y="2110829"/>
            <a:chExt cx="2057235" cy="215001"/>
          </a:xfrm>
        </p:grpSpPr>
        <p:sp>
          <p:nvSpPr>
            <p:cNvPr id="24" name="Rectangle 23"/>
            <p:cNvSpPr/>
            <p:nvPr/>
          </p:nvSpPr>
          <p:spPr>
            <a:xfrm>
              <a:off x="165" y="2135330"/>
              <a:ext cx="304800" cy="190500"/>
            </a:xfrm>
            <a:prstGeom prst="rect">
              <a:avLst/>
            </a:prstGeom>
            <a:solidFill>
              <a:schemeClr val="accent3">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6" name="Subtitle 2"/>
            <p:cNvSpPr txBox="1">
              <a:spLocks/>
            </p:cNvSpPr>
            <p:nvPr/>
          </p:nvSpPr>
          <p:spPr>
            <a:xfrm>
              <a:off x="304800" y="2110829"/>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5</a:t>
              </a:r>
              <a:endParaRPr lang="en-US" sz="1400" dirty="0">
                <a:solidFill>
                  <a:schemeClr val="bg1">
                    <a:lumMod val="85000"/>
                  </a:schemeClr>
                </a:solidFill>
              </a:endParaRPr>
            </a:p>
          </p:txBody>
        </p:sp>
      </p:grpSp>
      <p:grpSp>
        <p:nvGrpSpPr>
          <p:cNvPr id="79" name="Group 78"/>
          <p:cNvGrpSpPr/>
          <p:nvPr/>
        </p:nvGrpSpPr>
        <p:grpSpPr>
          <a:xfrm>
            <a:off x="385" y="2643335"/>
            <a:ext cx="2057015" cy="223528"/>
            <a:chOff x="385" y="2355147"/>
            <a:chExt cx="2057015" cy="223528"/>
          </a:xfrm>
        </p:grpSpPr>
        <p:sp>
          <p:nvSpPr>
            <p:cNvPr id="25" name="Rectangle 24"/>
            <p:cNvSpPr/>
            <p:nvPr/>
          </p:nvSpPr>
          <p:spPr>
            <a:xfrm>
              <a:off x="385" y="2388175"/>
              <a:ext cx="304800" cy="190500"/>
            </a:xfrm>
            <a:prstGeom prst="rect">
              <a:avLst/>
            </a:prstGeom>
            <a:solidFill>
              <a:schemeClr val="accent1">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7" name="Subtitle 2"/>
            <p:cNvSpPr txBox="1">
              <a:spLocks/>
            </p:cNvSpPr>
            <p:nvPr/>
          </p:nvSpPr>
          <p:spPr>
            <a:xfrm>
              <a:off x="304800" y="2355147"/>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6</a:t>
              </a:r>
              <a:endParaRPr lang="en-US" sz="1400" dirty="0">
                <a:solidFill>
                  <a:schemeClr val="bg1">
                    <a:lumMod val="85000"/>
                  </a:schemeClr>
                </a:solidFill>
              </a:endParaRPr>
            </a:p>
          </p:txBody>
        </p:sp>
      </p:grpSp>
      <p:grpSp>
        <p:nvGrpSpPr>
          <p:cNvPr id="80" name="Group 79"/>
          <p:cNvGrpSpPr/>
          <p:nvPr/>
        </p:nvGrpSpPr>
        <p:grpSpPr>
          <a:xfrm>
            <a:off x="440" y="2902053"/>
            <a:ext cx="2056960" cy="217655"/>
            <a:chOff x="440" y="2613865"/>
            <a:chExt cx="2056960" cy="217655"/>
          </a:xfrm>
        </p:grpSpPr>
        <p:sp>
          <p:nvSpPr>
            <p:cNvPr id="26" name="Rectangle 25"/>
            <p:cNvSpPr/>
            <p:nvPr/>
          </p:nvSpPr>
          <p:spPr>
            <a:xfrm>
              <a:off x="440" y="2641020"/>
              <a:ext cx="304800" cy="190500"/>
            </a:xfrm>
            <a:prstGeom prst="rect">
              <a:avLst/>
            </a:prstGeom>
            <a:solidFill>
              <a:schemeClr val="accent4">
                <a:lumMod val="5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8" name="Subtitle 2"/>
            <p:cNvSpPr txBox="1">
              <a:spLocks/>
            </p:cNvSpPr>
            <p:nvPr/>
          </p:nvSpPr>
          <p:spPr>
            <a:xfrm>
              <a:off x="304800" y="2613865"/>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7</a:t>
              </a:r>
              <a:endParaRPr lang="en-US" sz="1400" dirty="0">
                <a:solidFill>
                  <a:schemeClr val="bg1">
                    <a:lumMod val="85000"/>
                  </a:schemeClr>
                </a:solidFill>
              </a:endParaRPr>
            </a:p>
          </p:txBody>
        </p:sp>
      </p:grpSp>
      <p:grpSp>
        <p:nvGrpSpPr>
          <p:cNvPr id="81" name="Group 80"/>
          <p:cNvGrpSpPr/>
          <p:nvPr/>
        </p:nvGrpSpPr>
        <p:grpSpPr>
          <a:xfrm>
            <a:off x="220" y="3153571"/>
            <a:ext cx="2057180" cy="218982"/>
            <a:chOff x="220" y="2865383"/>
            <a:chExt cx="2057180" cy="218982"/>
          </a:xfrm>
        </p:grpSpPr>
        <p:sp>
          <p:nvSpPr>
            <p:cNvPr id="27" name="Rectangle 26"/>
            <p:cNvSpPr/>
            <p:nvPr/>
          </p:nvSpPr>
          <p:spPr>
            <a:xfrm>
              <a:off x="220" y="2893865"/>
              <a:ext cx="304800" cy="190500"/>
            </a:xfrm>
            <a:prstGeom prst="rect">
              <a:avLst/>
            </a:prstGeom>
            <a:solidFill>
              <a:schemeClr val="accent6">
                <a:lumMod val="60000"/>
                <a:lumOff val="4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9" name="Subtitle 2"/>
            <p:cNvSpPr txBox="1">
              <a:spLocks/>
            </p:cNvSpPr>
            <p:nvPr/>
          </p:nvSpPr>
          <p:spPr>
            <a:xfrm>
              <a:off x="304800" y="2865383"/>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8</a:t>
              </a:r>
              <a:endParaRPr lang="en-US" sz="1400" dirty="0">
                <a:solidFill>
                  <a:schemeClr val="bg1">
                    <a:lumMod val="85000"/>
                  </a:schemeClr>
                </a:solidFill>
              </a:endParaRPr>
            </a:p>
          </p:txBody>
        </p:sp>
      </p:grpSp>
      <p:sp>
        <p:nvSpPr>
          <p:cNvPr id="3" name="Subtitle 2"/>
          <p:cNvSpPr>
            <a:spLocks noGrp="1"/>
          </p:cNvSpPr>
          <p:nvPr>
            <p:ph type="subTitle" idx="1"/>
          </p:nvPr>
        </p:nvSpPr>
        <p:spPr>
          <a:xfrm>
            <a:off x="-76200" y="57150"/>
            <a:ext cx="2133600" cy="695325"/>
          </a:xfrm>
        </p:spPr>
        <p:txBody>
          <a:bodyPr>
            <a:normAutofit/>
          </a:bodyPr>
          <a:lstStyle/>
          <a:p>
            <a:r>
              <a:rPr lang="tr-TR" sz="2400" b="1" dirty="0">
                <a:solidFill>
                  <a:schemeClr val="bg1">
                    <a:lumMod val="95000"/>
                  </a:schemeClr>
                </a:solidFill>
              </a:rPr>
              <a:t>Content</a:t>
            </a:r>
            <a:endParaRPr lang="en-US" sz="2400" b="1" dirty="0">
              <a:solidFill>
                <a:schemeClr val="bg1">
                  <a:lumMod val="95000"/>
                </a:schemeClr>
              </a:solidFill>
            </a:endParaRPr>
          </a:p>
        </p:txBody>
      </p:sp>
      <p:sp>
        <p:nvSpPr>
          <p:cNvPr id="4" name="Rectangle 3"/>
          <p:cNvSpPr/>
          <p:nvPr/>
        </p:nvSpPr>
        <p:spPr>
          <a:xfrm>
            <a:off x="-36000" y="1315269"/>
            <a:ext cx="2093400" cy="1078931"/>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2280772" y="125502"/>
            <a:ext cx="4196228" cy="2242276"/>
          </a:xfrm>
          <a:prstGeom prst="rect">
            <a:avLst/>
          </a:prstGeom>
        </p:spPr>
      </p:pic>
      <p:pic>
        <p:nvPicPr>
          <p:cNvPr id="14" name="Picture 13"/>
          <p:cNvPicPr>
            <a:picLocks noChangeAspect="1"/>
          </p:cNvPicPr>
          <p:nvPr/>
        </p:nvPicPr>
        <p:blipFill>
          <a:blip r:embed="rId3"/>
          <a:stretch>
            <a:fillRect/>
          </a:stretch>
        </p:blipFill>
        <p:spPr>
          <a:xfrm>
            <a:off x="6705761" y="125502"/>
            <a:ext cx="2285839" cy="1842447"/>
          </a:xfrm>
          <a:prstGeom prst="rect">
            <a:avLst/>
          </a:prstGeom>
        </p:spPr>
      </p:pic>
      <p:sp>
        <p:nvSpPr>
          <p:cNvPr id="15" name="Rectangle 14"/>
          <p:cNvSpPr/>
          <p:nvPr/>
        </p:nvSpPr>
        <p:spPr>
          <a:xfrm>
            <a:off x="441996" y="1354166"/>
            <a:ext cx="1651404" cy="1107996"/>
          </a:xfrm>
          <a:prstGeom prst="rect">
            <a:avLst/>
          </a:prstGeom>
        </p:spPr>
        <p:txBody>
          <a:bodyPr wrap="square">
            <a:spAutoFit/>
          </a:bodyPr>
          <a:lstStyle/>
          <a:p>
            <a:pPr marL="171450" indent="-171450">
              <a:buFont typeface="Arial" panose="020B0604020202020204" pitchFamily="34" charset="0"/>
              <a:buChar char="•"/>
            </a:pPr>
            <a:r>
              <a:rPr lang="tr-TR" sz="1100" dirty="0" err="1">
                <a:solidFill>
                  <a:schemeClr val="bg1">
                    <a:lumMod val="95000"/>
                  </a:schemeClr>
                </a:solidFill>
              </a:rPr>
              <a:t>Raw</a:t>
            </a:r>
            <a:r>
              <a:rPr lang="tr-TR" sz="1100" dirty="0">
                <a:solidFill>
                  <a:schemeClr val="bg1">
                    <a:lumMod val="95000"/>
                  </a:schemeClr>
                </a:solidFill>
              </a:rPr>
              <a:t> Data </a:t>
            </a:r>
            <a:r>
              <a:rPr lang="tr-TR" sz="1100" dirty="0" err="1">
                <a:solidFill>
                  <a:schemeClr val="bg1">
                    <a:lumMod val="95000"/>
                  </a:schemeClr>
                </a:solidFill>
              </a:rPr>
              <a:t>Visualization</a:t>
            </a:r>
            <a:endParaRPr lang="en-US" sz="1100" dirty="0">
              <a:solidFill>
                <a:schemeClr val="bg1">
                  <a:lumMod val="95000"/>
                </a:schemeClr>
              </a:solidFill>
            </a:endParaRPr>
          </a:p>
          <a:p>
            <a:pPr marL="171450" indent="-171450">
              <a:buFont typeface="Arial" panose="020B0604020202020204" pitchFamily="34" charset="0"/>
              <a:buChar char="•"/>
            </a:pPr>
            <a:r>
              <a:rPr lang="tr-TR" sz="1100" dirty="0" err="1">
                <a:solidFill>
                  <a:schemeClr val="bg1">
                    <a:lumMod val="95000"/>
                  </a:schemeClr>
                </a:solidFill>
              </a:rPr>
              <a:t>Check</a:t>
            </a:r>
            <a:r>
              <a:rPr lang="tr-TR" sz="1100" dirty="0">
                <a:solidFill>
                  <a:schemeClr val="bg1">
                    <a:lumMod val="95000"/>
                  </a:schemeClr>
                </a:solidFill>
              </a:rPr>
              <a:t> </a:t>
            </a:r>
            <a:r>
              <a:rPr lang="en-US" sz="1100" dirty="0">
                <a:solidFill>
                  <a:schemeClr val="bg1">
                    <a:lumMod val="95000"/>
                  </a:schemeClr>
                </a:solidFill>
              </a:rPr>
              <a:t>missing data and other mistakes</a:t>
            </a:r>
            <a:endParaRPr lang="tr-TR" sz="1100" dirty="0">
              <a:solidFill>
                <a:schemeClr val="bg1">
                  <a:lumMod val="95000"/>
                </a:schemeClr>
              </a:solidFill>
            </a:endParaRPr>
          </a:p>
          <a:p>
            <a:pPr marL="171450" indent="-171450">
              <a:buFont typeface="Arial" panose="020B0604020202020204" pitchFamily="34" charset="0"/>
              <a:buChar char="•"/>
            </a:pPr>
            <a:r>
              <a:rPr lang="en-US" sz="1100" dirty="0">
                <a:solidFill>
                  <a:schemeClr val="bg1">
                    <a:lumMod val="95000"/>
                  </a:schemeClr>
                </a:solidFill>
              </a:rPr>
              <a:t>Create a list of outliers or other anomalies</a:t>
            </a:r>
            <a:endParaRPr lang="tr-TR" sz="1100" dirty="0">
              <a:solidFill>
                <a:schemeClr val="bg1">
                  <a:lumMod val="95000"/>
                </a:schemeClr>
              </a:solidFill>
            </a:endParaRPr>
          </a:p>
          <a:p>
            <a:pPr marL="171450" indent="-171450">
              <a:buFont typeface="Arial" panose="020B0604020202020204" pitchFamily="34" charset="0"/>
              <a:buChar char="•"/>
            </a:pPr>
            <a:r>
              <a:rPr lang="en-US" sz="1100" dirty="0">
                <a:solidFill>
                  <a:schemeClr val="bg1">
                    <a:lumMod val="95000"/>
                  </a:schemeClr>
                </a:solidFill>
              </a:rPr>
              <a:t>Data Cleaning</a:t>
            </a:r>
          </a:p>
        </p:txBody>
      </p:sp>
      <p:pic>
        <p:nvPicPr>
          <p:cNvPr id="16" name="Picture 15"/>
          <p:cNvPicPr>
            <a:picLocks noChangeAspect="1"/>
          </p:cNvPicPr>
          <p:nvPr/>
        </p:nvPicPr>
        <p:blipFill>
          <a:blip r:embed="rId4"/>
          <a:stretch>
            <a:fillRect/>
          </a:stretch>
        </p:blipFill>
        <p:spPr>
          <a:xfrm>
            <a:off x="2324660" y="2562533"/>
            <a:ext cx="3314140" cy="2506148"/>
          </a:xfrm>
          <a:prstGeom prst="rect">
            <a:avLst/>
          </a:prstGeom>
        </p:spPr>
      </p:pic>
      <p:pic>
        <p:nvPicPr>
          <p:cNvPr id="17" name="Picture 16"/>
          <p:cNvPicPr>
            <a:picLocks noChangeAspect="1"/>
          </p:cNvPicPr>
          <p:nvPr/>
        </p:nvPicPr>
        <p:blipFill>
          <a:blip r:embed="rId5"/>
          <a:stretch>
            <a:fillRect/>
          </a:stretch>
        </p:blipFill>
        <p:spPr>
          <a:xfrm>
            <a:off x="7894125" y="3525591"/>
            <a:ext cx="1009023" cy="356464"/>
          </a:xfrm>
          <a:prstGeom prst="rect">
            <a:avLst/>
          </a:prstGeom>
        </p:spPr>
      </p:pic>
      <p:pic>
        <p:nvPicPr>
          <p:cNvPr id="28" name="Picture 27"/>
          <p:cNvPicPr>
            <a:picLocks noChangeAspect="1"/>
          </p:cNvPicPr>
          <p:nvPr/>
        </p:nvPicPr>
        <p:blipFill>
          <a:blip r:embed="rId6"/>
          <a:stretch>
            <a:fillRect/>
          </a:stretch>
        </p:blipFill>
        <p:spPr>
          <a:xfrm>
            <a:off x="5674800" y="3438042"/>
            <a:ext cx="2143125" cy="1630639"/>
          </a:xfrm>
          <a:prstGeom prst="rect">
            <a:avLst/>
          </a:prstGeom>
        </p:spPr>
      </p:pic>
      <p:pic>
        <p:nvPicPr>
          <p:cNvPr id="29" name="Picture 28"/>
          <p:cNvPicPr>
            <a:picLocks noChangeAspect="1"/>
          </p:cNvPicPr>
          <p:nvPr/>
        </p:nvPicPr>
        <p:blipFill>
          <a:blip r:embed="rId7"/>
          <a:stretch>
            <a:fillRect/>
          </a:stretch>
        </p:blipFill>
        <p:spPr>
          <a:xfrm>
            <a:off x="5715000" y="2408520"/>
            <a:ext cx="2869639" cy="930411"/>
          </a:xfrm>
          <a:prstGeom prst="rect">
            <a:avLst/>
          </a:prstGeom>
        </p:spPr>
      </p:pic>
      <p:sp>
        <p:nvSpPr>
          <p:cNvPr id="30" name="TextBox 29"/>
          <p:cNvSpPr txBox="1"/>
          <p:nvPr/>
        </p:nvSpPr>
        <p:spPr>
          <a:xfrm>
            <a:off x="2416594" y="35480"/>
            <a:ext cx="598241" cy="338554"/>
          </a:xfrm>
          <a:prstGeom prst="rect">
            <a:avLst/>
          </a:prstGeom>
          <a:noFill/>
        </p:spPr>
        <p:txBody>
          <a:bodyPr wrap="none" rtlCol="0">
            <a:spAutoFit/>
          </a:bodyPr>
          <a:lstStyle/>
          <a:p>
            <a:r>
              <a:rPr lang="tr-TR" sz="1600" dirty="0" err="1">
                <a:solidFill>
                  <a:srgbClr val="FF0000"/>
                </a:solidFill>
              </a:rPr>
              <a:t>Price</a:t>
            </a:r>
            <a:endParaRPr lang="en-US" sz="1600" dirty="0">
              <a:solidFill>
                <a:srgbClr val="FF0000"/>
              </a:solidFill>
            </a:endParaRPr>
          </a:p>
        </p:txBody>
      </p:sp>
      <p:sp>
        <p:nvSpPr>
          <p:cNvPr id="71" name="TextBox 70"/>
          <p:cNvSpPr txBox="1"/>
          <p:nvPr/>
        </p:nvSpPr>
        <p:spPr>
          <a:xfrm>
            <a:off x="2590800" y="2491697"/>
            <a:ext cx="915315" cy="338554"/>
          </a:xfrm>
          <a:prstGeom prst="rect">
            <a:avLst/>
          </a:prstGeom>
          <a:noFill/>
        </p:spPr>
        <p:txBody>
          <a:bodyPr wrap="none" rtlCol="0">
            <a:spAutoFit/>
          </a:bodyPr>
          <a:lstStyle/>
          <a:p>
            <a:r>
              <a:rPr lang="tr-TR" sz="1600" dirty="0" err="1">
                <a:solidFill>
                  <a:srgbClr val="FF0000"/>
                </a:solidFill>
              </a:rPr>
              <a:t>PowerPS</a:t>
            </a:r>
            <a:endParaRPr lang="en-US" sz="1600" dirty="0">
              <a:solidFill>
                <a:srgbClr val="FF0000"/>
              </a:solidFill>
            </a:endParaRPr>
          </a:p>
        </p:txBody>
      </p:sp>
      <p:sp>
        <p:nvSpPr>
          <p:cNvPr id="72" name="TextBox 71"/>
          <p:cNvSpPr txBox="1"/>
          <p:nvPr/>
        </p:nvSpPr>
        <p:spPr>
          <a:xfrm>
            <a:off x="5842460" y="3372553"/>
            <a:ext cx="919547" cy="276999"/>
          </a:xfrm>
          <a:prstGeom prst="rect">
            <a:avLst/>
          </a:prstGeom>
          <a:noFill/>
        </p:spPr>
        <p:txBody>
          <a:bodyPr wrap="none" rtlCol="0">
            <a:spAutoFit/>
          </a:bodyPr>
          <a:lstStyle/>
          <a:p>
            <a:r>
              <a:rPr lang="tr-TR" sz="1200" dirty="0" err="1">
                <a:solidFill>
                  <a:srgbClr val="FF0000"/>
                </a:solidFill>
              </a:rPr>
              <a:t>Year</a:t>
            </a:r>
            <a:r>
              <a:rPr lang="tr-TR" sz="1200" dirty="0">
                <a:solidFill>
                  <a:srgbClr val="FF0000"/>
                </a:solidFill>
              </a:rPr>
              <a:t> of </a:t>
            </a:r>
            <a:r>
              <a:rPr lang="tr-TR" sz="1200" dirty="0" err="1">
                <a:solidFill>
                  <a:srgbClr val="FF0000"/>
                </a:solidFill>
              </a:rPr>
              <a:t>Reg</a:t>
            </a:r>
            <a:r>
              <a:rPr lang="tr-TR" sz="1200" dirty="0">
                <a:solidFill>
                  <a:srgbClr val="FF0000"/>
                </a:solidFill>
              </a:rPr>
              <a:t>.</a:t>
            </a:r>
            <a:endParaRPr lang="en-US" sz="1200" dirty="0">
              <a:solidFill>
                <a:srgbClr val="FF0000"/>
              </a:solidFill>
            </a:endParaRPr>
          </a:p>
        </p:txBody>
      </p:sp>
      <p:pic>
        <p:nvPicPr>
          <p:cNvPr id="73" name="Picture 72"/>
          <p:cNvPicPr>
            <a:picLocks noChangeAspect="1"/>
          </p:cNvPicPr>
          <p:nvPr/>
        </p:nvPicPr>
        <p:blipFill>
          <a:blip r:embed="rId8"/>
          <a:stretch>
            <a:fillRect/>
          </a:stretch>
        </p:blipFill>
        <p:spPr>
          <a:xfrm>
            <a:off x="572" y="3486339"/>
            <a:ext cx="2097028" cy="1529799"/>
          </a:xfrm>
          <a:prstGeom prst="rect">
            <a:avLst/>
          </a:prstGeom>
        </p:spPr>
      </p:pic>
    </p:spTree>
    <p:extLst>
      <p:ext uri="{BB962C8B-B14F-4D97-AF65-F5344CB8AC3E}">
        <p14:creationId xmlns:p14="http://schemas.microsoft.com/office/powerpoint/2010/main" val="2531673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p:cNvSpPr/>
          <p:nvPr/>
        </p:nvSpPr>
        <p:spPr>
          <a:xfrm>
            <a:off x="1200" y="4938"/>
            <a:ext cx="9144000" cy="5143500"/>
          </a:xfrm>
          <a:prstGeom prst="rect">
            <a:avLst/>
          </a:prstGeom>
          <a:gradFill flip="none" rotWithShape="1">
            <a:gsLst>
              <a:gs pos="0">
                <a:schemeClr val="bg1">
                  <a:lumMod val="85000"/>
                </a:schemeClr>
              </a:gs>
              <a:gs pos="50000">
                <a:schemeClr val="bg1">
                  <a:lumMod val="65000"/>
                </a:schemeClr>
              </a:gs>
              <a:gs pos="100000">
                <a:schemeClr val="tx1">
                  <a:lumMod val="65000"/>
                  <a:lumOff val="35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hidden="1"/>
          <p:cNvSpPr>
            <a:spLocks noGrp="1"/>
          </p:cNvSpPr>
          <p:nvPr>
            <p:ph type="ctrTitle"/>
          </p:nvPr>
        </p:nvSpPr>
        <p:spPr>
          <a:xfrm>
            <a:off x="685800" y="2093119"/>
            <a:ext cx="7772400" cy="1102519"/>
          </a:xfrm>
        </p:spPr>
        <p:txBody>
          <a:bodyPr/>
          <a:lstStyle/>
          <a:p>
            <a:endParaRPr lang="en-US" dirty="0"/>
          </a:p>
        </p:txBody>
      </p:sp>
      <p:sp>
        <p:nvSpPr>
          <p:cNvPr id="63" name="Subtitle 2"/>
          <p:cNvSpPr txBox="1">
            <a:spLocks/>
          </p:cNvSpPr>
          <p:nvPr/>
        </p:nvSpPr>
        <p:spPr>
          <a:xfrm>
            <a:off x="7086600" y="947300"/>
            <a:ext cx="902208" cy="537514"/>
          </a:xfrm>
          <a:prstGeom prst="rect">
            <a:avLst/>
          </a:prstGeom>
        </p:spPr>
        <p:txBody>
          <a:bodyPr vert="horz" lIns="91440" tIns="45720" rIns="91440" bIns="45720" rtlCol="0" anchor="ctr" anchorCtr="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endParaRPr lang="en-US" sz="1600" dirty="0">
              <a:solidFill>
                <a:schemeClr val="bg1">
                  <a:lumMod val="95000"/>
                </a:schemeClr>
              </a:solidFill>
            </a:endParaRPr>
          </a:p>
        </p:txBody>
      </p:sp>
      <p:sp>
        <p:nvSpPr>
          <p:cNvPr id="18" name="Rectangle 17"/>
          <p:cNvSpPr/>
          <p:nvPr/>
        </p:nvSpPr>
        <p:spPr>
          <a:xfrm>
            <a:off x="-7131" y="-9317"/>
            <a:ext cx="1607331" cy="5223053"/>
          </a:xfrm>
          <a:prstGeom prst="rect">
            <a:avLst/>
          </a:prstGeom>
          <a:solidFill>
            <a:schemeClr val="tx1">
              <a:lumMod val="65000"/>
              <a:lumOff val="3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74" name="Group 73"/>
          <p:cNvGrpSpPr/>
          <p:nvPr/>
        </p:nvGrpSpPr>
        <p:grpSpPr>
          <a:xfrm>
            <a:off x="0" y="1276350"/>
            <a:ext cx="2057400" cy="250088"/>
            <a:chOff x="0" y="1064362"/>
            <a:chExt cx="2057400" cy="250088"/>
          </a:xfrm>
        </p:grpSpPr>
        <p:sp>
          <p:nvSpPr>
            <p:cNvPr id="20" name="Rectangle 19"/>
            <p:cNvSpPr/>
            <p:nvPr/>
          </p:nvSpPr>
          <p:spPr>
            <a:xfrm>
              <a:off x="0" y="1123950"/>
              <a:ext cx="304800" cy="190500"/>
            </a:xfrm>
            <a:prstGeom prst="rect">
              <a:avLst/>
            </a:prstGeom>
            <a:solidFill>
              <a:schemeClr val="accent6">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ubtitle 2"/>
            <p:cNvSpPr txBox="1">
              <a:spLocks/>
            </p:cNvSpPr>
            <p:nvPr/>
          </p:nvSpPr>
          <p:spPr>
            <a:xfrm>
              <a:off x="304800" y="10643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1</a:t>
              </a:r>
              <a:endParaRPr lang="en-US" sz="1400" dirty="0">
                <a:solidFill>
                  <a:schemeClr val="bg1">
                    <a:lumMod val="85000"/>
                  </a:schemeClr>
                </a:solidFill>
              </a:endParaRPr>
            </a:p>
          </p:txBody>
        </p:sp>
      </p:grpSp>
      <p:grpSp>
        <p:nvGrpSpPr>
          <p:cNvPr id="75" name="Group 74"/>
          <p:cNvGrpSpPr/>
          <p:nvPr/>
        </p:nvGrpSpPr>
        <p:grpSpPr>
          <a:xfrm>
            <a:off x="55" y="1540950"/>
            <a:ext cx="2057345" cy="238333"/>
            <a:chOff x="55" y="1328962"/>
            <a:chExt cx="2057345" cy="238333"/>
          </a:xfrm>
        </p:grpSpPr>
        <p:sp>
          <p:nvSpPr>
            <p:cNvPr id="21" name="Rectangle 20"/>
            <p:cNvSpPr/>
            <p:nvPr/>
          </p:nvSpPr>
          <p:spPr>
            <a:xfrm>
              <a:off x="55" y="1376795"/>
              <a:ext cx="304800" cy="190500"/>
            </a:xfrm>
            <a:prstGeom prst="rect">
              <a:avLst/>
            </a:prstGeom>
            <a:solidFill>
              <a:schemeClr val="accent1">
                <a:lumMod val="5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ubtitle 2"/>
            <p:cNvSpPr txBox="1">
              <a:spLocks/>
            </p:cNvSpPr>
            <p:nvPr/>
          </p:nvSpPr>
          <p:spPr>
            <a:xfrm>
              <a:off x="304800" y="1328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2</a:t>
              </a:r>
              <a:endParaRPr lang="en-US" sz="1400" dirty="0">
                <a:solidFill>
                  <a:schemeClr val="bg1">
                    <a:lumMod val="85000"/>
                  </a:schemeClr>
                </a:solidFill>
              </a:endParaRPr>
            </a:p>
          </p:txBody>
        </p:sp>
      </p:grpSp>
      <p:grpSp>
        <p:nvGrpSpPr>
          <p:cNvPr id="76" name="Group 75"/>
          <p:cNvGrpSpPr/>
          <p:nvPr/>
        </p:nvGrpSpPr>
        <p:grpSpPr>
          <a:xfrm>
            <a:off x="330" y="1798350"/>
            <a:ext cx="2057070" cy="233778"/>
            <a:chOff x="330" y="1586362"/>
            <a:chExt cx="2057070" cy="233778"/>
          </a:xfrm>
        </p:grpSpPr>
        <p:sp>
          <p:nvSpPr>
            <p:cNvPr id="22" name="Rectangle 21"/>
            <p:cNvSpPr/>
            <p:nvPr/>
          </p:nvSpPr>
          <p:spPr>
            <a:xfrm>
              <a:off x="330" y="1629640"/>
              <a:ext cx="304800" cy="190500"/>
            </a:xfrm>
            <a:prstGeom prst="rect">
              <a:avLst/>
            </a:prstGeom>
            <a:solidFill>
              <a:schemeClr val="accent5">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4" name="Subtitle 2"/>
            <p:cNvSpPr txBox="1">
              <a:spLocks/>
            </p:cNvSpPr>
            <p:nvPr/>
          </p:nvSpPr>
          <p:spPr>
            <a:xfrm>
              <a:off x="304800" y="15863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3</a:t>
              </a:r>
              <a:endParaRPr lang="en-US" sz="1400" dirty="0">
                <a:solidFill>
                  <a:schemeClr val="bg1">
                    <a:lumMod val="85000"/>
                  </a:schemeClr>
                </a:solidFill>
              </a:endParaRPr>
            </a:p>
          </p:txBody>
        </p:sp>
      </p:grpSp>
      <p:grpSp>
        <p:nvGrpSpPr>
          <p:cNvPr id="77" name="Group 76"/>
          <p:cNvGrpSpPr/>
          <p:nvPr/>
        </p:nvGrpSpPr>
        <p:grpSpPr>
          <a:xfrm>
            <a:off x="110" y="2059950"/>
            <a:ext cx="2057290" cy="225023"/>
            <a:chOff x="110" y="1847962"/>
            <a:chExt cx="2057290" cy="225023"/>
          </a:xfrm>
        </p:grpSpPr>
        <p:sp>
          <p:nvSpPr>
            <p:cNvPr id="23" name="Rectangle 22"/>
            <p:cNvSpPr/>
            <p:nvPr/>
          </p:nvSpPr>
          <p:spPr>
            <a:xfrm>
              <a:off x="110" y="1882485"/>
              <a:ext cx="304800" cy="190500"/>
            </a:xfrm>
            <a:prstGeom prst="rect">
              <a:avLst/>
            </a:prstGeom>
            <a:solidFill>
              <a:schemeClr val="bg1">
                <a:lumMod val="8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5" name="Subtitle 2"/>
            <p:cNvSpPr txBox="1">
              <a:spLocks/>
            </p:cNvSpPr>
            <p:nvPr/>
          </p:nvSpPr>
          <p:spPr>
            <a:xfrm>
              <a:off x="304800" y="1847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4</a:t>
              </a:r>
              <a:endParaRPr lang="en-US" sz="1400" dirty="0">
                <a:solidFill>
                  <a:schemeClr val="bg1">
                    <a:lumMod val="85000"/>
                  </a:schemeClr>
                </a:solidFill>
              </a:endParaRPr>
            </a:p>
          </p:txBody>
        </p:sp>
      </p:grpSp>
      <p:grpSp>
        <p:nvGrpSpPr>
          <p:cNvPr id="78" name="Group 77"/>
          <p:cNvGrpSpPr/>
          <p:nvPr/>
        </p:nvGrpSpPr>
        <p:grpSpPr>
          <a:xfrm>
            <a:off x="165" y="2399016"/>
            <a:ext cx="2057235" cy="425393"/>
            <a:chOff x="165" y="2110829"/>
            <a:chExt cx="2057235" cy="205407"/>
          </a:xfrm>
        </p:grpSpPr>
        <p:sp>
          <p:nvSpPr>
            <p:cNvPr id="24" name="Rectangle 23"/>
            <p:cNvSpPr/>
            <p:nvPr/>
          </p:nvSpPr>
          <p:spPr>
            <a:xfrm>
              <a:off x="165" y="2135330"/>
              <a:ext cx="304800" cy="122581"/>
            </a:xfrm>
            <a:prstGeom prst="rect">
              <a:avLst/>
            </a:prstGeom>
            <a:solidFill>
              <a:schemeClr val="accent3">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6" name="Subtitle 2"/>
            <p:cNvSpPr txBox="1">
              <a:spLocks/>
            </p:cNvSpPr>
            <p:nvPr/>
          </p:nvSpPr>
          <p:spPr>
            <a:xfrm>
              <a:off x="304800" y="2110829"/>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5</a:t>
              </a:r>
              <a:endParaRPr lang="en-US" sz="1400" dirty="0">
                <a:solidFill>
                  <a:schemeClr val="bg1">
                    <a:lumMod val="85000"/>
                  </a:schemeClr>
                </a:solidFill>
              </a:endParaRPr>
            </a:p>
          </p:txBody>
        </p:sp>
      </p:grpSp>
      <p:grpSp>
        <p:nvGrpSpPr>
          <p:cNvPr id="79" name="Group 78"/>
          <p:cNvGrpSpPr/>
          <p:nvPr/>
        </p:nvGrpSpPr>
        <p:grpSpPr>
          <a:xfrm>
            <a:off x="385" y="2756932"/>
            <a:ext cx="2057015" cy="223528"/>
            <a:chOff x="385" y="2355147"/>
            <a:chExt cx="2057015" cy="223528"/>
          </a:xfrm>
        </p:grpSpPr>
        <p:sp>
          <p:nvSpPr>
            <p:cNvPr id="25" name="Rectangle 24"/>
            <p:cNvSpPr/>
            <p:nvPr/>
          </p:nvSpPr>
          <p:spPr>
            <a:xfrm>
              <a:off x="385" y="2388175"/>
              <a:ext cx="304800" cy="190500"/>
            </a:xfrm>
            <a:prstGeom prst="rect">
              <a:avLst/>
            </a:prstGeom>
            <a:solidFill>
              <a:schemeClr val="accent1">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7" name="Subtitle 2"/>
            <p:cNvSpPr txBox="1">
              <a:spLocks/>
            </p:cNvSpPr>
            <p:nvPr/>
          </p:nvSpPr>
          <p:spPr>
            <a:xfrm>
              <a:off x="304800" y="2355147"/>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6</a:t>
              </a:r>
              <a:endParaRPr lang="en-US" sz="1400" dirty="0">
                <a:solidFill>
                  <a:schemeClr val="bg1">
                    <a:lumMod val="85000"/>
                  </a:schemeClr>
                </a:solidFill>
              </a:endParaRPr>
            </a:p>
          </p:txBody>
        </p:sp>
      </p:grpSp>
      <p:grpSp>
        <p:nvGrpSpPr>
          <p:cNvPr id="80" name="Group 79"/>
          <p:cNvGrpSpPr/>
          <p:nvPr/>
        </p:nvGrpSpPr>
        <p:grpSpPr>
          <a:xfrm>
            <a:off x="440" y="3015650"/>
            <a:ext cx="2056960" cy="217655"/>
            <a:chOff x="440" y="2613865"/>
            <a:chExt cx="2056960" cy="217655"/>
          </a:xfrm>
        </p:grpSpPr>
        <p:sp>
          <p:nvSpPr>
            <p:cNvPr id="26" name="Rectangle 25"/>
            <p:cNvSpPr/>
            <p:nvPr/>
          </p:nvSpPr>
          <p:spPr>
            <a:xfrm>
              <a:off x="440" y="2641020"/>
              <a:ext cx="304800" cy="190500"/>
            </a:xfrm>
            <a:prstGeom prst="rect">
              <a:avLst/>
            </a:prstGeom>
            <a:solidFill>
              <a:schemeClr val="accent4">
                <a:lumMod val="5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8" name="Subtitle 2"/>
            <p:cNvSpPr txBox="1">
              <a:spLocks/>
            </p:cNvSpPr>
            <p:nvPr/>
          </p:nvSpPr>
          <p:spPr>
            <a:xfrm>
              <a:off x="304800" y="2613865"/>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7</a:t>
              </a:r>
              <a:endParaRPr lang="en-US" sz="1400" dirty="0">
                <a:solidFill>
                  <a:schemeClr val="bg1">
                    <a:lumMod val="85000"/>
                  </a:schemeClr>
                </a:solidFill>
              </a:endParaRPr>
            </a:p>
          </p:txBody>
        </p:sp>
      </p:grpSp>
      <p:grpSp>
        <p:nvGrpSpPr>
          <p:cNvPr id="81" name="Group 80"/>
          <p:cNvGrpSpPr/>
          <p:nvPr/>
        </p:nvGrpSpPr>
        <p:grpSpPr>
          <a:xfrm>
            <a:off x="220" y="3267168"/>
            <a:ext cx="2057180" cy="218982"/>
            <a:chOff x="220" y="2865383"/>
            <a:chExt cx="2057180" cy="218982"/>
          </a:xfrm>
        </p:grpSpPr>
        <p:sp>
          <p:nvSpPr>
            <p:cNvPr id="27" name="Rectangle 26"/>
            <p:cNvSpPr/>
            <p:nvPr/>
          </p:nvSpPr>
          <p:spPr>
            <a:xfrm>
              <a:off x="220" y="2893865"/>
              <a:ext cx="304800" cy="190500"/>
            </a:xfrm>
            <a:prstGeom prst="rect">
              <a:avLst/>
            </a:prstGeom>
            <a:solidFill>
              <a:schemeClr val="accent6">
                <a:lumMod val="60000"/>
                <a:lumOff val="4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9" name="Subtitle 2"/>
            <p:cNvSpPr txBox="1">
              <a:spLocks/>
            </p:cNvSpPr>
            <p:nvPr/>
          </p:nvSpPr>
          <p:spPr>
            <a:xfrm>
              <a:off x="304800" y="2865383"/>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8</a:t>
              </a:r>
              <a:endParaRPr lang="en-US" sz="1400" dirty="0">
                <a:solidFill>
                  <a:schemeClr val="bg1">
                    <a:lumMod val="85000"/>
                  </a:schemeClr>
                </a:solidFill>
              </a:endParaRPr>
            </a:p>
          </p:txBody>
        </p:sp>
      </p:grpSp>
      <p:sp>
        <p:nvSpPr>
          <p:cNvPr id="3" name="Subtitle 2"/>
          <p:cNvSpPr>
            <a:spLocks noGrp="1"/>
          </p:cNvSpPr>
          <p:nvPr>
            <p:ph type="subTitle" idx="1"/>
          </p:nvPr>
        </p:nvSpPr>
        <p:spPr>
          <a:xfrm>
            <a:off x="-407605" y="73522"/>
            <a:ext cx="2133600" cy="695325"/>
          </a:xfrm>
        </p:spPr>
        <p:txBody>
          <a:bodyPr>
            <a:normAutofit/>
          </a:bodyPr>
          <a:lstStyle/>
          <a:p>
            <a:r>
              <a:rPr lang="tr-TR" sz="2400" b="1" dirty="0">
                <a:solidFill>
                  <a:schemeClr val="bg1">
                    <a:lumMod val="95000"/>
                  </a:schemeClr>
                </a:solidFill>
              </a:rPr>
              <a:t>Content</a:t>
            </a:r>
            <a:endParaRPr lang="en-US" sz="2400" b="1" dirty="0">
              <a:solidFill>
                <a:schemeClr val="bg1">
                  <a:lumMod val="95000"/>
                </a:schemeClr>
              </a:solidFill>
            </a:endParaRPr>
          </a:p>
        </p:txBody>
      </p:sp>
      <p:sp>
        <p:nvSpPr>
          <p:cNvPr id="4" name="Rectangle 3"/>
          <p:cNvSpPr/>
          <p:nvPr/>
        </p:nvSpPr>
        <p:spPr>
          <a:xfrm>
            <a:off x="-36055" y="2382614"/>
            <a:ext cx="1483855" cy="436624"/>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01380" y="2357573"/>
            <a:ext cx="1681767" cy="461665"/>
          </a:xfrm>
          <a:prstGeom prst="rect">
            <a:avLst/>
          </a:prstGeom>
        </p:spPr>
        <p:txBody>
          <a:bodyPr wrap="square">
            <a:spAutoFit/>
          </a:bodyPr>
          <a:lstStyle/>
          <a:p>
            <a:r>
              <a:rPr lang="en-US" sz="1200" dirty="0">
                <a:solidFill>
                  <a:schemeClr val="bg1"/>
                </a:solidFill>
              </a:rPr>
              <a:t>Clean Data </a:t>
            </a:r>
            <a:endParaRPr lang="tr-TR" sz="1200" dirty="0">
              <a:solidFill>
                <a:schemeClr val="bg1"/>
              </a:solidFill>
            </a:endParaRPr>
          </a:p>
          <a:p>
            <a:r>
              <a:rPr lang="en-US" sz="1200" dirty="0">
                <a:solidFill>
                  <a:schemeClr val="bg1"/>
                </a:solidFill>
              </a:rPr>
              <a:t>Visualization</a:t>
            </a:r>
          </a:p>
        </p:txBody>
      </p:sp>
      <p:pic>
        <p:nvPicPr>
          <p:cNvPr id="4100" name="Picture 4" descr="https://www.kaggle.io/svf/678998/aac9cd7c2b4db7d95f1f2727e2a11177/__results___files/figure-html/Vehicle%20Type%20Frequency%20Diagram-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3800" y="153566"/>
            <a:ext cx="6852605" cy="489471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7650" y="272406"/>
            <a:ext cx="608772" cy="405848"/>
          </a:xfrm>
          <a:prstGeom prst="rect">
            <a:avLst/>
          </a:prstGeom>
        </p:spPr>
      </p:pic>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09954" y="272406"/>
            <a:ext cx="747460" cy="380287"/>
          </a:xfrm>
          <a:prstGeom prst="rect">
            <a:avLst/>
          </a:prstGeom>
        </p:spPr>
      </p:pic>
      <p:pic>
        <p:nvPicPr>
          <p:cNvPr id="48" name="Picture 4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9708" y="292502"/>
            <a:ext cx="728205" cy="360191"/>
          </a:xfrm>
          <a:prstGeom prst="rect">
            <a:avLst/>
          </a:prstGeom>
        </p:spPr>
      </p:pic>
      <p:pic>
        <p:nvPicPr>
          <p:cNvPr id="49" name="Picture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56816" y="186575"/>
            <a:ext cx="706587" cy="469218"/>
          </a:xfrm>
          <a:prstGeom prst="rect">
            <a:avLst/>
          </a:prstGeom>
        </p:spPr>
      </p:pic>
      <p:sp>
        <p:nvSpPr>
          <p:cNvPr id="6" name="Rectangle 5"/>
          <p:cNvSpPr/>
          <p:nvPr/>
        </p:nvSpPr>
        <p:spPr>
          <a:xfrm>
            <a:off x="2514600" y="186575"/>
            <a:ext cx="2815502" cy="234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7"/>
          <a:stretch>
            <a:fillRect/>
          </a:stretch>
        </p:blipFill>
        <p:spPr>
          <a:xfrm>
            <a:off x="2548125" y="709211"/>
            <a:ext cx="1966913" cy="211663"/>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63695" y="238948"/>
            <a:ext cx="856376" cy="428188"/>
          </a:xfrm>
          <a:prstGeom prst="rect">
            <a:avLst/>
          </a:prstGeom>
        </p:spPr>
      </p:pic>
      <p:pic>
        <p:nvPicPr>
          <p:cNvPr id="50" name="Picture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42750" y="206368"/>
            <a:ext cx="696587" cy="461737"/>
          </a:xfrm>
          <a:prstGeom prst="rect">
            <a:avLst/>
          </a:prstGeom>
        </p:spPr>
      </p:pic>
      <p:pic>
        <p:nvPicPr>
          <p:cNvPr id="51" name="Picture 50"/>
          <p:cNvPicPr>
            <a:picLocks noChangeAspect="1"/>
          </p:cNvPicPr>
          <p:nvPr/>
        </p:nvPicPr>
        <p:blipFill>
          <a:blip r:embed="rId10"/>
          <a:stretch>
            <a:fillRect/>
          </a:stretch>
        </p:blipFill>
        <p:spPr>
          <a:xfrm>
            <a:off x="3334311" y="344509"/>
            <a:ext cx="658888" cy="323596"/>
          </a:xfrm>
          <a:prstGeom prst="rect">
            <a:avLst/>
          </a:prstGeom>
        </p:spPr>
      </p:pic>
    </p:spTree>
    <p:extLst>
      <p:ext uri="{BB962C8B-B14F-4D97-AF65-F5344CB8AC3E}">
        <p14:creationId xmlns:p14="http://schemas.microsoft.com/office/powerpoint/2010/main" val="2914517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p:cNvSpPr/>
          <p:nvPr/>
        </p:nvSpPr>
        <p:spPr>
          <a:xfrm>
            <a:off x="0" y="0"/>
            <a:ext cx="9144000" cy="5143500"/>
          </a:xfrm>
          <a:prstGeom prst="rect">
            <a:avLst/>
          </a:prstGeom>
          <a:gradFill flip="none" rotWithShape="1">
            <a:gsLst>
              <a:gs pos="0">
                <a:schemeClr val="bg1">
                  <a:lumMod val="85000"/>
                </a:schemeClr>
              </a:gs>
              <a:gs pos="50000">
                <a:schemeClr val="bg1">
                  <a:lumMod val="65000"/>
                </a:schemeClr>
              </a:gs>
              <a:gs pos="100000">
                <a:schemeClr val="tx1">
                  <a:lumMod val="65000"/>
                  <a:lumOff val="35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hidden="1"/>
          <p:cNvSpPr>
            <a:spLocks noGrp="1"/>
          </p:cNvSpPr>
          <p:nvPr>
            <p:ph type="ctrTitle"/>
          </p:nvPr>
        </p:nvSpPr>
        <p:spPr>
          <a:xfrm>
            <a:off x="685800" y="2093119"/>
            <a:ext cx="7772400" cy="1102519"/>
          </a:xfrm>
        </p:spPr>
        <p:txBody>
          <a:bodyPr/>
          <a:lstStyle/>
          <a:p>
            <a:endParaRPr lang="en-US" dirty="0"/>
          </a:p>
        </p:txBody>
      </p:sp>
      <p:sp>
        <p:nvSpPr>
          <p:cNvPr id="63" name="Subtitle 2"/>
          <p:cNvSpPr txBox="1">
            <a:spLocks/>
          </p:cNvSpPr>
          <p:nvPr/>
        </p:nvSpPr>
        <p:spPr>
          <a:xfrm>
            <a:off x="7086600" y="947300"/>
            <a:ext cx="902208" cy="537514"/>
          </a:xfrm>
          <a:prstGeom prst="rect">
            <a:avLst/>
          </a:prstGeom>
        </p:spPr>
        <p:txBody>
          <a:bodyPr vert="horz" lIns="91440" tIns="45720" rIns="91440" bIns="45720" rtlCol="0" anchor="ctr" anchorCtr="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endParaRPr lang="en-US" sz="1600" dirty="0">
              <a:solidFill>
                <a:schemeClr val="bg1">
                  <a:lumMod val="95000"/>
                </a:schemeClr>
              </a:solidFill>
            </a:endParaRPr>
          </a:p>
        </p:txBody>
      </p:sp>
      <p:sp>
        <p:nvSpPr>
          <p:cNvPr id="18" name="Rectangle 17"/>
          <p:cNvSpPr/>
          <p:nvPr/>
        </p:nvSpPr>
        <p:spPr>
          <a:xfrm>
            <a:off x="-7131" y="-9317"/>
            <a:ext cx="1607331" cy="5223053"/>
          </a:xfrm>
          <a:prstGeom prst="rect">
            <a:avLst/>
          </a:prstGeom>
          <a:solidFill>
            <a:schemeClr val="tx1">
              <a:lumMod val="65000"/>
              <a:lumOff val="3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74" name="Group 73"/>
          <p:cNvGrpSpPr/>
          <p:nvPr/>
        </p:nvGrpSpPr>
        <p:grpSpPr>
          <a:xfrm>
            <a:off x="0" y="1276350"/>
            <a:ext cx="2057400" cy="250088"/>
            <a:chOff x="0" y="1064362"/>
            <a:chExt cx="2057400" cy="250088"/>
          </a:xfrm>
        </p:grpSpPr>
        <p:sp>
          <p:nvSpPr>
            <p:cNvPr id="20" name="Rectangle 19"/>
            <p:cNvSpPr/>
            <p:nvPr/>
          </p:nvSpPr>
          <p:spPr>
            <a:xfrm>
              <a:off x="0" y="1123950"/>
              <a:ext cx="304800" cy="190500"/>
            </a:xfrm>
            <a:prstGeom prst="rect">
              <a:avLst/>
            </a:prstGeom>
            <a:solidFill>
              <a:schemeClr val="accent6">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ubtitle 2"/>
            <p:cNvSpPr txBox="1">
              <a:spLocks/>
            </p:cNvSpPr>
            <p:nvPr/>
          </p:nvSpPr>
          <p:spPr>
            <a:xfrm>
              <a:off x="304800" y="10643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1</a:t>
              </a:r>
              <a:endParaRPr lang="en-US" sz="1400" dirty="0">
                <a:solidFill>
                  <a:schemeClr val="bg1">
                    <a:lumMod val="85000"/>
                  </a:schemeClr>
                </a:solidFill>
              </a:endParaRPr>
            </a:p>
          </p:txBody>
        </p:sp>
      </p:grpSp>
      <p:grpSp>
        <p:nvGrpSpPr>
          <p:cNvPr id="75" name="Group 74"/>
          <p:cNvGrpSpPr/>
          <p:nvPr/>
        </p:nvGrpSpPr>
        <p:grpSpPr>
          <a:xfrm>
            <a:off x="55" y="1540950"/>
            <a:ext cx="2057345" cy="238333"/>
            <a:chOff x="55" y="1328962"/>
            <a:chExt cx="2057345" cy="238333"/>
          </a:xfrm>
        </p:grpSpPr>
        <p:sp>
          <p:nvSpPr>
            <p:cNvPr id="21" name="Rectangle 20"/>
            <p:cNvSpPr/>
            <p:nvPr/>
          </p:nvSpPr>
          <p:spPr>
            <a:xfrm>
              <a:off x="55" y="1376795"/>
              <a:ext cx="304800" cy="190500"/>
            </a:xfrm>
            <a:prstGeom prst="rect">
              <a:avLst/>
            </a:prstGeom>
            <a:solidFill>
              <a:schemeClr val="accent1">
                <a:lumMod val="5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ubtitle 2"/>
            <p:cNvSpPr txBox="1">
              <a:spLocks/>
            </p:cNvSpPr>
            <p:nvPr/>
          </p:nvSpPr>
          <p:spPr>
            <a:xfrm>
              <a:off x="304800" y="1328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2</a:t>
              </a:r>
              <a:endParaRPr lang="en-US" sz="1400" dirty="0">
                <a:solidFill>
                  <a:schemeClr val="bg1">
                    <a:lumMod val="85000"/>
                  </a:schemeClr>
                </a:solidFill>
              </a:endParaRPr>
            </a:p>
          </p:txBody>
        </p:sp>
      </p:grpSp>
      <p:grpSp>
        <p:nvGrpSpPr>
          <p:cNvPr id="76" name="Group 75"/>
          <p:cNvGrpSpPr/>
          <p:nvPr/>
        </p:nvGrpSpPr>
        <p:grpSpPr>
          <a:xfrm>
            <a:off x="330" y="1798350"/>
            <a:ext cx="2057070" cy="233778"/>
            <a:chOff x="330" y="1586362"/>
            <a:chExt cx="2057070" cy="233778"/>
          </a:xfrm>
        </p:grpSpPr>
        <p:sp>
          <p:nvSpPr>
            <p:cNvPr id="22" name="Rectangle 21"/>
            <p:cNvSpPr/>
            <p:nvPr/>
          </p:nvSpPr>
          <p:spPr>
            <a:xfrm>
              <a:off x="330" y="1629640"/>
              <a:ext cx="304800" cy="190500"/>
            </a:xfrm>
            <a:prstGeom prst="rect">
              <a:avLst/>
            </a:prstGeom>
            <a:solidFill>
              <a:schemeClr val="accent5">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4" name="Subtitle 2"/>
            <p:cNvSpPr txBox="1">
              <a:spLocks/>
            </p:cNvSpPr>
            <p:nvPr/>
          </p:nvSpPr>
          <p:spPr>
            <a:xfrm>
              <a:off x="304800" y="15863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3</a:t>
              </a:r>
              <a:endParaRPr lang="en-US" sz="1400" dirty="0">
                <a:solidFill>
                  <a:schemeClr val="bg1">
                    <a:lumMod val="85000"/>
                  </a:schemeClr>
                </a:solidFill>
              </a:endParaRPr>
            </a:p>
          </p:txBody>
        </p:sp>
      </p:grpSp>
      <p:grpSp>
        <p:nvGrpSpPr>
          <p:cNvPr id="77" name="Group 76"/>
          <p:cNvGrpSpPr/>
          <p:nvPr/>
        </p:nvGrpSpPr>
        <p:grpSpPr>
          <a:xfrm>
            <a:off x="110" y="2059950"/>
            <a:ext cx="2057290" cy="225023"/>
            <a:chOff x="110" y="1847962"/>
            <a:chExt cx="2057290" cy="225023"/>
          </a:xfrm>
        </p:grpSpPr>
        <p:sp>
          <p:nvSpPr>
            <p:cNvPr id="23" name="Rectangle 22"/>
            <p:cNvSpPr/>
            <p:nvPr/>
          </p:nvSpPr>
          <p:spPr>
            <a:xfrm>
              <a:off x="110" y="1882485"/>
              <a:ext cx="304800" cy="190500"/>
            </a:xfrm>
            <a:prstGeom prst="rect">
              <a:avLst/>
            </a:prstGeom>
            <a:solidFill>
              <a:schemeClr val="bg1">
                <a:lumMod val="8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5" name="Subtitle 2"/>
            <p:cNvSpPr txBox="1">
              <a:spLocks/>
            </p:cNvSpPr>
            <p:nvPr/>
          </p:nvSpPr>
          <p:spPr>
            <a:xfrm>
              <a:off x="304800" y="1847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4</a:t>
              </a:r>
              <a:endParaRPr lang="en-US" sz="1400" dirty="0">
                <a:solidFill>
                  <a:schemeClr val="bg1">
                    <a:lumMod val="85000"/>
                  </a:schemeClr>
                </a:solidFill>
              </a:endParaRPr>
            </a:p>
          </p:txBody>
        </p:sp>
      </p:grpSp>
      <p:grpSp>
        <p:nvGrpSpPr>
          <p:cNvPr id="78" name="Group 77"/>
          <p:cNvGrpSpPr/>
          <p:nvPr/>
        </p:nvGrpSpPr>
        <p:grpSpPr>
          <a:xfrm>
            <a:off x="165" y="2399016"/>
            <a:ext cx="2057235" cy="425393"/>
            <a:chOff x="165" y="2110829"/>
            <a:chExt cx="2057235" cy="205407"/>
          </a:xfrm>
        </p:grpSpPr>
        <p:sp>
          <p:nvSpPr>
            <p:cNvPr id="24" name="Rectangle 23"/>
            <p:cNvSpPr/>
            <p:nvPr/>
          </p:nvSpPr>
          <p:spPr>
            <a:xfrm>
              <a:off x="165" y="2135330"/>
              <a:ext cx="304800" cy="122581"/>
            </a:xfrm>
            <a:prstGeom prst="rect">
              <a:avLst/>
            </a:prstGeom>
            <a:solidFill>
              <a:schemeClr val="accent3">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6" name="Subtitle 2"/>
            <p:cNvSpPr txBox="1">
              <a:spLocks/>
            </p:cNvSpPr>
            <p:nvPr/>
          </p:nvSpPr>
          <p:spPr>
            <a:xfrm>
              <a:off x="304800" y="2110829"/>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5</a:t>
              </a:r>
              <a:endParaRPr lang="en-US" sz="1400" dirty="0">
                <a:solidFill>
                  <a:schemeClr val="bg1">
                    <a:lumMod val="85000"/>
                  </a:schemeClr>
                </a:solidFill>
              </a:endParaRPr>
            </a:p>
          </p:txBody>
        </p:sp>
      </p:grpSp>
      <p:grpSp>
        <p:nvGrpSpPr>
          <p:cNvPr id="79" name="Group 78"/>
          <p:cNvGrpSpPr/>
          <p:nvPr/>
        </p:nvGrpSpPr>
        <p:grpSpPr>
          <a:xfrm>
            <a:off x="385" y="2756932"/>
            <a:ext cx="2057015" cy="223528"/>
            <a:chOff x="385" y="2355147"/>
            <a:chExt cx="2057015" cy="223528"/>
          </a:xfrm>
        </p:grpSpPr>
        <p:sp>
          <p:nvSpPr>
            <p:cNvPr id="25" name="Rectangle 24"/>
            <p:cNvSpPr/>
            <p:nvPr/>
          </p:nvSpPr>
          <p:spPr>
            <a:xfrm>
              <a:off x="385" y="2388175"/>
              <a:ext cx="304800" cy="190500"/>
            </a:xfrm>
            <a:prstGeom prst="rect">
              <a:avLst/>
            </a:prstGeom>
            <a:solidFill>
              <a:schemeClr val="accent1">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7" name="Subtitle 2"/>
            <p:cNvSpPr txBox="1">
              <a:spLocks/>
            </p:cNvSpPr>
            <p:nvPr/>
          </p:nvSpPr>
          <p:spPr>
            <a:xfrm>
              <a:off x="304800" y="2355147"/>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6</a:t>
              </a:r>
              <a:endParaRPr lang="en-US" sz="1400" dirty="0">
                <a:solidFill>
                  <a:schemeClr val="bg1">
                    <a:lumMod val="85000"/>
                  </a:schemeClr>
                </a:solidFill>
              </a:endParaRPr>
            </a:p>
          </p:txBody>
        </p:sp>
      </p:grpSp>
      <p:grpSp>
        <p:nvGrpSpPr>
          <p:cNvPr id="80" name="Group 79"/>
          <p:cNvGrpSpPr/>
          <p:nvPr/>
        </p:nvGrpSpPr>
        <p:grpSpPr>
          <a:xfrm>
            <a:off x="440" y="3015650"/>
            <a:ext cx="2056960" cy="217655"/>
            <a:chOff x="440" y="2613865"/>
            <a:chExt cx="2056960" cy="217655"/>
          </a:xfrm>
        </p:grpSpPr>
        <p:sp>
          <p:nvSpPr>
            <p:cNvPr id="26" name="Rectangle 25"/>
            <p:cNvSpPr/>
            <p:nvPr/>
          </p:nvSpPr>
          <p:spPr>
            <a:xfrm>
              <a:off x="440" y="2641020"/>
              <a:ext cx="304800" cy="190500"/>
            </a:xfrm>
            <a:prstGeom prst="rect">
              <a:avLst/>
            </a:prstGeom>
            <a:solidFill>
              <a:schemeClr val="accent4">
                <a:lumMod val="5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8" name="Subtitle 2"/>
            <p:cNvSpPr txBox="1">
              <a:spLocks/>
            </p:cNvSpPr>
            <p:nvPr/>
          </p:nvSpPr>
          <p:spPr>
            <a:xfrm>
              <a:off x="304800" y="2613865"/>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7</a:t>
              </a:r>
              <a:endParaRPr lang="en-US" sz="1400" dirty="0">
                <a:solidFill>
                  <a:schemeClr val="bg1">
                    <a:lumMod val="85000"/>
                  </a:schemeClr>
                </a:solidFill>
              </a:endParaRPr>
            </a:p>
          </p:txBody>
        </p:sp>
      </p:grpSp>
      <p:grpSp>
        <p:nvGrpSpPr>
          <p:cNvPr id="81" name="Group 80"/>
          <p:cNvGrpSpPr/>
          <p:nvPr/>
        </p:nvGrpSpPr>
        <p:grpSpPr>
          <a:xfrm>
            <a:off x="220" y="3267168"/>
            <a:ext cx="2057180" cy="218982"/>
            <a:chOff x="220" y="2865383"/>
            <a:chExt cx="2057180" cy="218982"/>
          </a:xfrm>
        </p:grpSpPr>
        <p:sp>
          <p:nvSpPr>
            <p:cNvPr id="27" name="Rectangle 26"/>
            <p:cNvSpPr/>
            <p:nvPr/>
          </p:nvSpPr>
          <p:spPr>
            <a:xfrm>
              <a:off x="220" y="2893865"/>
              <a:ext cx="304800" cy="190500"/>
            </a:xfrm>
            <a:prstGeom prst="rect">
              <a:avLst/>
            </a:prstGeom>
            <a:solidFill>
              <a:schemeClr val="accent6">
                <a:lumMod val="60000"/>
                <a:lumOff val="4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9" name="Subtitle 2"/>
            <p:cNvSpPr txBox="1">
              <a:spLocks/>
            </p:cNvSpPr>
            <p:nvPr/>
          </p:nvSpPr>
          <p:spPr>
            <a:xfrm>
              <a:off x="304800" y="2865383"/>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8</a:t>
              </a:r>
              <a:endParaRPr lang="en-US" sz="1400" dirty="0">
                <a:solidFill>
                  <a:schemeClr val="bg1">
                    <a:lumMod val="85000"/>
                  </a:schemeClr>
                </a:solidFill>
              </a:endParaRPr>
            </a:p>
          </p:txBody>
        </p:sp>
      </p:grpSp>
      <p:sp>
        <p:nvSpPr>
          <p:cNvPr id="3" name="Subtitle 2"/>
          <p:cNvSpPr>
            <a:spLocks noGrp="1"/>
          </p:cNvSpPr>
          <p:nvPr>
            <p:ph type="subTitle" idx="1"/>
          </p:nvPr>
        </p:nvSpPr>
        <p:spPr>
          <a:xfrm>
            <a:off x="-407605" y="73522"/>
            <a:ext cx="2133600" cy="695325"/>
          </a:xfrm>
        </p:spPr>
        <p:txBody>
          <a:bodyPr>
            <a:normAutofit/>
          </a:bodyPr>
          <a:lstStyle/>
          <a:p>
            <a:r>
              <a:rPr lang="tr-TR" sz="2400" b="1" dirty="0">
                <a:solidFill>
                  <a:schemeClr val="bg1">
                    <a:lumMod val="95000"/>
                  </a:schemeClr>
                </a:solidFill>
              </a:rPr>
              <a:t>Content</a:t>
            </a:r>
            <a:endParaRPr lang="en-US" sz="2400" b="1" dirty="0">
              <a:solidFill>
                <a:schemeClr val="bg1">
                  <a:lumMod val="95000"/>
                </a:schemeClr>
              </a:solidFill>
            </a:endParaRPr>
          </a:p>
        </p:txBody>
      </p:sp>
      <p:sp>
        <p:nvSpPr>
          <p:cNvPr id="4" name="Rectangle 3"/>
          <p:cNvSpPr/>
          <p:nvPr/>
        </p:nvSpPr>
        <p:spPr>
          <a:xfrm>
            <a:off x="-36055" y="2382614"/>
            <a:ext cx="1483855" cy="436624"/>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1796395" y="2633478"/>
            <a:ext cx="3440333" cy="2418598"/>
          </a:xfrm>
          <a:prstGeom prst="rect">
            <a:avLst/>
          </a:prstGeom>
        </p:spPr>
      </p:pic>
      <p:sp>
        <p:nvSpPr>
          <p:cNvPr id="11" name="Rectangle 10"/>
          <p:cNvSpPr/>
          <p:nvPr/>
        </p:nvSpPr>
        <p:spPr>
          <a:xfrm>
            <a:off x="501380" y="2357573"/>
            <a:ext cx="1681767" cy="461665"/>
          </a:xfrm>
          <a:prstGeom prst="rect">
            <a:avLst/>
          </a:prstGeom>
        </p:spPr>
        <p:txBody>
          <a:bodyPr wrap="square">
            <a:spAutoFit/>
          </a:bodyPr>
          <a:lstStyle/>
          <a:p>
            <a:r>
              <a:rPr lang="en-US" sz="1200" dirty="0">
                <a:solidFill>
                  <a:schemeClr val="bg1"/>
                </a:solidFill>
              </a:rPr>
              <a:t>Clean Data </a:t>
            </a:r>
            <a:endParaRPr lang="tr-TR" sz="1200" dirty="0">
              <a:solidFill>
                <a:schemeClr val="bg1"/>
              </a:solidFill>
            </a:endParaRPr>
          </a:p>
          <a:p>
            <a:r>
              <a:rPr lang="en-US" sz="1200" dirty="0">
                <a:solidFill>
                  <a:schemeClr val="bg1"/>
                </a:solidFill>
              </a:rPr>
              <a:t>Visualization</a:t>
            </a:r>
          </a:p>
        </p:txBody>
      </p:sp>
      <p:pic>
        <p:nvPicPr>
          <p:cNvPr id="14" name="Picture 13"/>
          <p:cNvPicPr>
            <a:picLocks noChangeAspect="1"/>
          </p:cNvPicPr>
          <p:nvPr/>
        </p:nvPicPr>
        <p:blipFill>
          <a:blip r:embed="rId3"/>
          <a:stretch>
            <a:fillRect/>
          </a:stretch>
        </p:blipFill>
        <p:spPr>
          <a:xfrm>
            <a:off x="2137644" y="2717256"/>
            <a:ext cx="757956" cy="516373"/>
          </a:xfrm>
          <a:prstGeom prst="rect">
            <a:avLst/>
          </a:prstGeom>
        </p:spPr>
      </p:pic>
      <p:pic>
        <p:nvPicPr>
          <p:cNvPr id="5122" name="Picture 2" descr="https://www.kaggle.io/svf/678998/aac9cd7c2b4db7d95f1f2727e2a11177/__results___files/figure-html/Engine%20Power%20Histogram-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9250" y="98113"/>
            <a:ext cx="3454621" cy="246758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p:cNvPicPr>
            <a:picLocks noChangeAspect="1"/>
          </p:cNvPicPr>
          <p:nvPr/>
        </p:nvPicPr>
        <p:blipFill>
          <a:blip r:embed="rId5"/>
          <a:stretch>
            <a:fillRect/>
          </a:stretch>
        </p:blipFill>
        <p:spPr>
          <a:xfrm>
            <a:off x="4312657" y="277531"/>
            <a:ext cx="908212" cy="909726"/>
          </a:xfrm>
          <a:prstGeom prst="rect">
            <a:avLst/>
          </a:prstGeom>
        </p:spPr>
      </p:pic>
      <p:pic>
        <p:nvPicPr>
          <p:cNvPr id="5124" name="Picture 4" descr="https://www.kaggle.io/svf/678998/aac9cd7c2b4db7d95f1f2727e2a11177/__results___files/figure-html/Gearbox%20Frequency%20Diagram-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85907" y="89898"/>
            <a:ext cx="3375173" cy="241083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p:cNvPicPr>
            <a:picLocks noChangeAspect="1"/>
          </p:cNvPicPr>
          <p:nvPr/>
        </p:nvPicPr>
        <p:blipFill>
          <a:blip r:embed="rId7"/>
          <a:stretch>
            <a:fillRect/>
          </a:stretch>
        </p:blipFill>
        <p:spPr>
          <a:xfrm>
            <a:off x="5943600" y="241681"/>
            <a:ext cx="966586" cy="633316"/>
          </a:xfrm>
          <a:prstGeom prst="rect">
            <a:avLst/>
          </a:prstGeom>
        </p:spPr>
      </p:pic>
      <p:pic>
        <p:nvPicPr>
          <p:cNvPr id="5126" name="Picture 6" descr="https://www.kaggle.io/svf/678998/aac9cd7c2b4db7d95f1f2727e2a11177/__results___files/figure-html/Fuel%20Type%20Frequency%20Diagram-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95697" y="2619700"/>
            <a:ext cx="3405325" cy="243237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p:cNvPicPr>
            <a:picLocks noChangeAspect="1"/>
          </p:cNvPicPr>
          <p:nvPr/>
        </p:nvPicPr>
        <p:blipFill>
          <a:blip r:embed="rId9"/>
          <a:stretch>
            <a:fillRect/>
          </a:stretch>
        </p:blipFill>
        <p:spPr>
          <a:xfrm>
            <a:off x="7502196" y="2804201"/>
            <a:ext cx="973223" cy="477208"/>
          </a:xfrm>
          <a:prstGeom prst="rect">
            <a:avLst/>
          </a:prstGeom>
        </p:spPr>
      </p:pic>
    </p:spTree>
    <p:extLst>
      <p:ext uri="{BB962C8B-B14F-4D97-AF65-F5344CB8AC3E}">
        <p14:creationId xmlns:p14="http://schemas.microsoft.com/office/powerpoint/2010/main" val="1661084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p:cNvSpPr/>
          <p:nvPr/>
        </p:nvSpPr>
        <p:spPr>
          <a:xfrm>
            <a:off x="0" y="0"/>
            <a:ext cx="9144000" cy="5143500"/>
          </a:xfrm>
          <a:prstGeom prst="rect">
            <a:avLst/>
          </a:prstGeom>
          <a:gradFill flip="none" rotWithShape="1">
            <a:gsLst>
              <a:gs pos="0">
                <a:schemeClr val="bg1">
                  <a:lumMod val="85000"/>
                </a:schemeClr>
              </a:gs>
              <a:gs pos="50000">
                <a:schemeClr val="bg1">
                  <a:lumMod val="65000"/>
                </a:schemeClr>
              </a:gs>
              <a:gs pos="100000">
                <a:schemeClr val="tx1">
                  <a:lumMod val="65000"/>
                  <a:lumOff val="35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hidden="1"/>
          <p:cNvSpPr>
            <a:spLocks noGrp="1"/>
          </p:cNvSpPr>
          <p:nvPr>
            <p:ph type="ctrTitle"/>
          </p:nvPr>
        </p:nvSpPr>
        <p:spPr>
          <a:xfrm>
            <a:off x="685800" y="2093119"/>
            <a:ext cx="7772400" cy="1102519"/>
          </a:xfrm>
        </p:spPr>
        <p:txBody>
          <a:bodyPr/>
          <a:lstStyle/>
          <a:p>
            <a:endParaRPr lang="en-US" dirty="0"/>
          </a:p>
        </p:txBody>
      </p:sp>
      <p:sp>
        <p:nvSpPr>
          <p:cNvPr id="63" name="Subtitle 2"/>
          <p:cNvSpPr txBox="1">
            <a:spLocks/>
          </p:cNvSpPr>
          <p:nvPr/>
        </p:nvSpPr>
        <p:spPr>
          <a:xfrm>
            <a:off x="7086600" y="947300"/>
            <a:ext cx="902208" cy="537514"/>
          </a:xfrm>
          <a:prstGeom prst="rect">
            <a:avLst/>
          </a:prstGeom>
        </p:spPr>
        <p:txBody>
          <a:bodyPr vert="horz" lIns="91440" tIns="45720" rIns="91440" bIns="45720" rtlCol="0" anchor="ctr" anchorCtr="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endParaRPr lang="en-US" sz="1600" dirty="0">
              <a:solidFill>
                <a:schemeClr val="bg1">
                  <a:lumMod val="95000"/>
                </a:schemeClr>
              </a:solidFill>
            </a:endParaRPr>
          </a:p>
        </p:txBody>
      </p:sp>
      <p:sp>
        <p:nvSpPr>
          <p:cNvPr id="18" name="Rectangle 17"/>
          <p:cNvSpPr/>
          <p:nvPr/>
        </p:nvSpPr>
        <p:spPr>
          <a:xfrm>
            <a:off x="-7131" y="-9317"/>
            <a:ext cx="1607331" cy="5223053"/>
          </a:xfrm>
          <a:prstGeom prst="rect">
            <a:avLst/>
          </a:prstGeom>
          <a:solidFill>
            <a:schemeClr val="tx1">
              <a:lumMod val="65000"/>
              <a:lumOff val="3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74" name="Group 73"/>
          <p:cNvGrpSpPr/>
          <p:nvPr/>
        </p:nvGrpSpPr>
        <p:grpSpPr>
          <a:xfrm>
            <a:off x="0" y="1276350"/>
            <a:ext cx="2057400" cy="250088"/>
            <a:chOff x="0" y="1064362"/>
            <a:chExt cx="2057400" cy="250088"/>
          </a:xfrm>
        </p:grpSpPr>
        <p:sp>
          <p:nvSpPr>
            <p:cNvPr id="20" name="Rectangle 19"/>
            <p:cNvSpPr/>
            <p:nvPr/>
          </p:nvSpPr>
          <p:spPr>
            <a:xfrm>
              <a:off x="0" y="1123950"/>
              <a:ext cx="304800" cy="190500"/>
            </a:xfrm>
            <a:prstGeom prst="rect">
              <a:avLst/>
            </a:prstGeom>
            <a:solidFill>
              <a:schemeClr val="accent6">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ubtitle 2"/>
            <p:cNvSpPr txBox="1">
              <a:spLocks/>
            </p:cNvSpPr>
            <p:nvPr/>
          </p:nvSpPr>
          <p:spPr>
            <a:xfrm>
              <a:off x="304800" y="10643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1</a:t>
              </a:r>
              <a:endParaRPr lang="en-US" sz="1400" dirty="0">
                <a:solidFill>
                  <a:schemeClr val="bg1">
                    <a:lumMod val="85000"/>
                  </a:schemeClr>
                </a:solidFill>
              </a:endParaRPr>
            </a:p>
          </p:txBody>
        </p:sp>
      </p:grpSp>
      <p:grpSp>
        <p:nvGrpSpPr>
          <p:cNvPr id="75" name="Group 74"/>
          <p:cNvGrpSpPr/>
          <p:nvPr/>
        </p:nvGrpSpPr>
        <p:grpSpPr>
          <a:xfrm>
            <a:off x="55" y="1540950"/>
            <a:ext cx="2057345" cy="238333"/>
            <a:chOff x="55" y="1328962"/>
            <a:chExt cx="2057345" cy="238333"/>
          </a:xfrm>
        </p:grpSpPr>
        <p:sp>
          <p:nvSpPr>
            <p:cNvPr id="21" name="Rectangle 20"/>
            <p:cNvSpPr/>
            <p:nvPr/>
          </p:nvSpPr>
          <p:spPr>
            <a:xfrm>
              <a:off x="55" y="1376795"/>
              <a:ext cx="304800" cy="190500"/>
            </a:xfrm>
            <a:prstGeom prst="rect">
              <a:avLst/>
            </a:prstGeom>
            <a:solidFill>
              <a:schemeClr val="accent1">
                <a:lumMod val="5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ubtitle 2"/>
            <p:cNvSpPr txBox="1">
              <a:spLocks/>
            </p:cNvSpPr>
            <p:nvPr/>
          </p:nvSpPr>
          <p:spPr>
            <a:xfrm>
              <a:off x="304800" y="1328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2</a:t>
              </a:r>
              <a:endParaRPr lang="en-US" sz="1400" dirty="0">
                <a:solidFill>
                  <a:schemeClr val="bg1">
                    <a:lumMod val="85000"/>
                  </a:schemeClr>
                </a:solidFill>
              </a:endParaRPr>
            </a:p>
          </p:txBody>
        </p:sp>
      </p:grpSp>
      <p:grpSp>
        <p:nvGrpSpPr>
          <p:cNvPr id="76" name="Group 75"/>
          <p:cNvGrpSpPr/>
          <p:nvPr/>
        </p:nvGrpSpPr>
        <p:grpSpPr>
          <a:xfrm>
            <a:off x="330" y="1798350"/>
            <a:ext cx="2057070" cy="233778"/>
            <a:chOff x="330" y="1586362"/>
            <a:chExt cx="2057070" cy="233778"/>
          </a:xfrm>
        </p:grpSpPr>
        <p:sp>
          <p:nvSpPr>
            <p:cNvPr id="22" name="Rectangle 21"/>
            <p:cNvSpPr/>
            <p:nvPr/>
          </p:nvSpPr>
          <p:spPr>
            <a:xfrm>
              <a:off x="330" y="1629640"/>
              <a:ext cx="304800" cy="190500"/>
            </a:xfrm>
            <a:prstGeom prst="rect">
              <a:avLst/>
            </a:prstGeom>
            <a:solidFill>
              <a:schemeClr val="accent5">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4" name="Subtitle 2"/>
            <p:cNvSpPr txBox="1">
              <a:spLocks/>
            </p:cNvSpPr>
            <p:nvPr/>
          </p:nvSpPr>
          <p:spPr>
            <a:xfrm>
              <a:off x="304800" y="15863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3</a:t>
              </a:r>
              <a:endParaRPr lang="en-US" sz="1400" dirty="0">
                <a:solidFill>
                  <a:schemeClr val="bg1">
                    <a:lumMod val="85000"/>
                  </a:schemeClr>
                </a:solidFill>
              </a:endParaRPr>
            </a:p>
          </p:txBody>
        </p:sp>
      </p:grpSp>
      <p:grpSp>
        <p:nvGrpSpPr>
          <p:cNvPr id="77" name="Group 76"/>
          <p:cNvGrpSpPr/>
          <p:nvPr/>
        </p:nvGrpSpPr>
        <p:grpSpPr>
          <a:xfrm>
            <a:off x="110" y="2059950"/>
            <a:ext cx="2057290" cy="225023"/>
            <a:chOff x="110" y="1847962"/>
            <a:chExt cx="2057290" cy="225023"/>
          </a:xfrm>
        </p:grpSpPr>
        <p:sp>
          <p:nvSpPr>
            <p:cNvPr id="23" name="Rectangle 22"/>
            <p:cNvSpPr/>
            <p:nvPr/>
          </p:nvSpPr>
          <p:spPr>
            <a:xfrm>
              <a:off x="110" y="1882485"/>
              <a:ext cx="304800" cy="190500"/>
            </a:xfrm>
            <a:prstGeom prst="rect">
              <a:avLst/>
            </a:prstGeom>
            <a:solidFill>
              <a:schemeClr val="bg1">
                <a:lumMod val="8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5" name="Subtitle 2"/>
            <p:cNvSpPr txBox="1">
              <a:spLocks/>
            </p:cNvSpPr>
            <p:nvPr/>
          </p:nvSpPr>
          <p:spPr>
            <a:xfrm>
              <a:off x="304800" y="1847962"/>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4</a:t>
              </a:r>
              <a:endParaRPr lang="en-US" sz="1400" dirty="0">
                <a:solidFill>
                  <a:schemeClr val="bg1">
                    <a:lumMod val="85000"/>
                  </a:schemeClr>
                </a:solidFill>
              </a:endParaRPr>
            </a:p>
          </p:txBody>
        </p:sp>
      </p:grpSp>
      <p:grpSp>
        <p:nvGrpSpPr>
          <p:cNvPr id="78" name="Group 77"/>
          <p:cNvGrpSpPr/>
          <p:nvPr/>
        </p:nvGrpSpPr>
        <p:grpSpPr>
          <a:xfrm>
            <a:off x="165" y="2399016"/>
            <a:ext cx="2057235" cy="425393"/>
            <a:chOff x="165" y="2110829"/>
            <a:chExt cx="2057235" cy="205407"/>
          </a:xfrm>
        </p:grpSpPr>
        <p:sp>
          <p:nvSpPr>
            <p:cNvPr id="24" name="Rectangle 23"/>
            <p:cNvSpPr/>
            <p:nvPr/>
          </p:nvSpPr>
          <p:spPr>
            <a:xfrm>
              <a:off x="165" y="2135330"/>
              <a:ext cx="304800" cy="122581"/>
            </a:xfrm>
            <a:prstGeom prst="rect">
              <a:avLst/>
            </a:prstGeom>
            <a:solidFill>
              <a:schemeClr val="accent3">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6" name="Subtitle 2"/>
            <p:cNvSpPr txBox="1">
              <a:spLocks/>
            </p:cNvSpPr>
            <p:nvPr/>
          </p:nvSpPr>
          <p:spPr>
            <a:xfrm>
              <a:off x="304800" y="2110829"/>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5</a:t>
              </a:r>
              <a:endParaRPr lang="en-US" sz="1400" dirty="0">
                <a:solidFill>
                  <a:schemeClr val="bg1">
                    <a:lumMod val="85000"/>
                  </a:schemeClr>
                </a:solidFill>
              </a:endParaRPr>
            </a:p>
          </p:txBody>
        </p:sp>
      </p:grpSp>
      <p:grpSp>
        <p:nvGrpSpPr>
          <p:cNvPr id="79" name="Group 78"/>
          <p:cNvGrpSpPr/>
          <p:nvPr/>
        </p:nvGrpSpPr>
        <p:grpSpPr>
          <a:xfrm>
            <a:off x="385" y="2756932"/>
            <a:ext cx="2057015" cy="223528"/>
            <a:chOff x="385" y="2355147"/>
            <a:chExt cx="2057015" cy="223528"/>
          </a:xfrm>
        </p:grpSpPr>
        <p:sp>
          <p:nvSpPr>
            <p:cNvPr id="25" name="Rectangle 24"/>
            <p:cNvSpPr/>
            <p:nvPr/>
          </p:nvSpPr>
          <p:spPr>
            <a:xfrm>
              <a:off x="385" y="2388175"/>
              <a:ext cx="304800" cy="190500"/>
            </a:xfrm>
            <a:prstGeom prst="rect">
              <a:avLst/>
            </a:prstGeom>
            <a:solidFill>
              <a:schemeClr val="accent1">
                <a:lumMod val="75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7" name="Subtitle 2"/>
            <p:cNvSpPr txBox="1">
              <a:spLocks/>
            </p:cNvSpPr>
            <p:nvPr/>
          </p:nvSpPr>
          <p:spPr>
            <a:xfrm>
              <a:off x="304800" y="2355147"/>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6</a:t>
              </a:r>
              <a:endParaRPr lang="en-US" sz="1400" dirty="0">
                <a:solidFill>
                  <a:schemeClr val="bg1">
                    <a:lumMod val="85000"/>
                  </a:schemeClr>
                </a:solidFill>
              </a:endParaRPr>
            </a:p>
          </p:txBody>
        </p:sp>
      </p:grpSp>
      <p:grpSp>
        <p:nvGrpSpPr>
          <p:cNvPr id="80" name="Group 79"/>
          <p:cNvGrpSpPr/>
          <p:nvPr/>
        </p:nvGrpSpPr>
        <p:grpSpPr>
          <a:xfrm>
            <a:off x="440" y="3015650"/>
            <a:ext cx="2056960" cy="217655"/>
            <a:chOff x="440" y="2613865"/>
            <a:chExt cx="2056960" cy="217655"/>
          </a:xfrm>
        </p:grpSpPr>
        <p:sp>
          <p:nvSpPr>
            <p:cNvPr id="26" name="Rectangle 25"/>
            <p:cNvSpPr/>
            <p:nvPr/>
          </p:nvSpPr>
          <p:spPr>
            <a:xfrm>
              <a:off x="440" y="2641020"/>
              <a:ext cx="304800" cy="190500"/>
            </a:xfrm>
            <a:prstGeom prst="rect">
              <a:avLst/>
            </a:prstGeom>
            <a:solidFill>
              <a:schemeClr val="accent4">
                <a:lumMod val="5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8" name="Subtitle 2"/>
            <p:cNvSpPr txBox="1">
              <a:spLocks/>
            </p:cNvSpPr>
            <p:nvPr/>
          </p:nvSpPr>
          <p:spPr>
            <a:xfrm>
              <a:off x="304800" y="2613865"/>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7</a:t>
              </a:r>
              <a:endParaRPr lang="en-US" sz="1400" dirty="0">
                <a:solidFill>
                  <a:schemeClr val="bg1">
                    <a:lumMod val="85000"/>
                  </a:schemeClr>
                </a:solidFill>
              </a:endParaRPr>
            </a:p>
          </p:txBody>
        </p:sp>
      </p:grpSp>
      <p:grpSp>
        <p:nvGrpSpPr>
          <p:cNvPr id="81" name="Group 80"/>
          <p:cNvGrpSpPr/>
          <p:nvPr/>
        </p:nvGrpSpPr>
        <p:grpSpPr>
          <a:xfrm>
            <a:off x="220" y="3267168"/>
            <a:ext cx="2057180" cy="218982"/>
            <a:chOff x="220" y="2865383"/>
            <a:chExt cx="2057180" cy="218982"/>
          </a:xfrm>
        </p:grpSpPr>
        <p:sp>
          <p:nvSpPr>
            <p:cNvPr id="27" name="Rectangle 26"/>
            <p:cNvSpPr/>
            <p:nvPr/>
          </p:nvSpPr>
          <p:spPr>
            <a:xfrm>
              <a:off x="220" y="2893865"/>
              <a:ext cx="304800" cy="190500"/>
            </a:xfrm>
            <a:prstGeom prst="rect">
              <a:avLst/>
            </a:prstGeom>
            <a:solidFill>
              <a:schemeClr val="accent6">
                <a:lumMod val="60000"/>
                <a:lumOff val="4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lumMod val="85000"/>
                  </a:schemeClr>
                </a:solidFill>
              </a:endParaRPr>
            </a:p>
          </p:txBody>
        </p:sp>
        <p:sp>
          <p:nvSpPr>
            <p:cNvPr id="39" name="Subtitle 2"/>
            <p:cNvSpPr txBox="1">
              <a:spLocks/>
            </p:cNvSpPr>
            <p:nvPr/>
          </p:nvSpPr>
          <p:spPr>
            <a:xfrm>
              <a:off x="304800" y="2865383"/>
              <a:ext cx="1752600" cy="20540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1400" dirty="0">
                  <a:solidFill>
                    <a:schemeClr val="bg1">
                      <a:lumMod val="85000"/>
                    </a:schemeClr>
                  </a:solidFill>
                </a:rPr>
                <a:t>8</a:t>
              </a:r>
              <a:endParaRPr lang="en-US" sz="1400" dirty="0">
                <a:solidFill>
                  <a:schemeClr val="bg1">
                    <a:lumMod val="85000"/>
                  </a:schemeClr>
                </a:solidFill>
              </a:endParaRPr>
            </a:p>
          </p:txBody>
        </p:sp>
      </p:grpSp>
      <p:sp>
        <p:nvSpPr>
          <p:cNvPr id="3" name="Subtitle 2"/>
          <p:cNvSpPr>
            <a:spLocks noGrp="1"/>
          </p:cNvSpPr>
          <p:nvPr>
            <p:ph type="subTitle" idx="1"/>
          </p:nvPr>
        </p:nvSpPr>
        <p:spPr>
          <a:xfrm>
            <a:off x="-407605" y="73522"/>
            <a:ext cx="2133600" cy="695325"/>
          </a:xfrm>
        </p:spPr>
        <p:txBody>
          <a:bodyPr>
            <a:normAutofit/>
          </a:bodyPr>
          <a:lstStyle/>
          <a:p>
            <a:r>
              <a:rPr lang="tr-TR" sz="2400" b="1" dirty="0">
                <a:solidFill>
                  <a:schemeClr val="bg1">
                    <a:lumMod val="95000"/>
                  </a:schemeClr>
                </a:solidFill>
              </a:rPr>
              <a:t>Content</a:t>
            </a:r>
            <a:endParaRPr lang="en-US" sz="2400" b="1" dirty="0">
              <a:solidFill>
                <a:schemeClr val="bg1">
                  <a:lumMod val="95000"/>
                </a:schemeClr>
              </a:solidFill>
            </a:endParaRPr>
          </a:p>
        </p:txBody>
      </p:sp>
      <p:sp>
        <p:nvSpPr>
          <p:cNvPr id="4" name="Rectangle 3"/>
          <p:cNvSpPr/>
          <p:nvPr/>
        </p:nvSpPr>
        <p:spPr>
          <a:xfrm>
            <a:off x="-36055" y="2382614"/>
            <a:ext cx="1483855" cy="436624"/>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01380" y="2357573"/>
            <a:ext cx="1681767" cy="461665"/>
          </a:xfrm>
          <a:prstGeom prst="rect">
            <a:avLst/>
          </a:prstGeom>
        </p:spPr>
        <p:txBody>
          <a:bodyPr wrap="square">
            <a:spAutoFit/>
          </a:bodyPr>
          <a:lstStyle/>
          <a:p>
            <a:r>
              <a:rPr lang="en-US" sz="1200" dirty="0">
                <a:solidFill>
                  <a:schemeClr val="bg1"/>
                </a:solidFill>
              </a:rPr>
              <a:t>Clean Data </a:t>
            </a:r>
            <a:endParaRPr lang="tr-TR" sz="1200" dirty="0">
              <a:solidFill>
                <a:schemeClr val="bg1"/>
              </a:solidFill>
            </a:endParaRPr>
          </a:p>
          <a:p>
            <a:r>
              <a:rPr lang="en-US" sz="1200" dirty="0">
                <a:solidFill>
                  <a:schemeClr val="bg1"/>
                </a:solidFill>
              </a:rPr>
              <a:t>Visualization</a:t>
            </a:r>
          </a:p>
        </p:txBody>
      </p:sp>
      <p:pic>
        <p:nvPicPr>
          <p:cNvPr id="13" name="Picture 12"/>
          <p:cNvPicPr>
            <a:picLocks noChangeAspect="1"/>
          </p:cNvPicPr>
          <p:nvPr/>
        </p:nvPicPr>
        <p:blipFill>
          <a:blip r:embed="rId2"/>
          <a:stretch>
            <a:fillRect/>
          </a:stretch>
        </p:blipFill>
        <p:spPr>
          <a:xfrm>
            <a:off x="5509390" y="2756932"/>
            <a:ext cx="3249924" cy="2363581"/>
          </a:xfrm>
          <a:prstGeom prst="rect">
            <a:avLst/>
          </a:prstGeom>
        </p:spPr>
      </p:pic>
      <p:pic>
        <p:nvPicPr>
          <p:cNvPr id="14" name="Picture 13"/>
          <p:cNvPicPr>
            <a:picLocks noChangeAspect="1"/>
          </p:cNvPicPr>
          <p:nvPr/>
        </p:nvPicPr>
        <p:blipFill>
          <a:blip r:embed="rId3"/>
          <a:stretch>
            <a:fillRect/>
          </a:stretch>
        </p:blipFill>
        <p:spPr>
          <a:xfrm>
            <a:off x="5443542" y="230532"/>
            <a:ext cx="3519642" cy="2114745"/>
          </a:xfrm>
          <a:prstGeom prst="rect">
            <a:avLst/>
          </a:prstGeom>
        </p:spPr>
      </p:pic>
      <p:pic>
        <p:nvPicPr>
          <p:cNvPr id="6146" name="Picture 2" descr="https://www.kaggle.io/svf/678998/aac9cd7c2b4db7d95f1f2727e2a11177/__results___files/figure-html/Selling%20Time%20Histogram-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3606" y="2708485"/>
            <a:ext cx="3351098" cy="239364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www.kaggle.io/svf/678998/aac9cd7c2b4db7d95f1f2727e2a11177/__results___files/figure-html/Age%20Histogram-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60638" y="189345"/>
            <a:ext cx="3377033" cy="2412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397566"/>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2227</TotalTime>
  <Words>1315</Words>
  <Application>Microsoft Office PowerPoint</Application>
  <PresentationFormat>On-screen Show (16:9)</PresentationFormat>
  <Paragraphs>421</Paragraphs>
  <Slides>34</Slides>
  <Notes>0</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34</vt:i4>
      </vt:variant>
    </vt:vector>
  </HeadingPairs>
  <TitlesOfParts>
    <vt:vector size="43" baseType="lpstr">
      <vt:lpstr>Arial</vt:lpstr>
      <vt:lpstr>Calibri</vt:lpstr>
      <vt:lpstr>Calibri Light</vt:lpstr>
      <vt:lpstr>Helvetica Neue</vt:lpstr>
      <vt:lpstr>Symbol</vt:lpstr>
      <vt:lpstr>Times New Roman</vt:lpstr>
      <vt:lpstr>Office Theme</vt:lpstr>
      <vt:lpstr>1_Office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Presentermedia</dc:creator>
  <cp:lastModifiedBy>Serkan Ceran</cp:lastModifiedBy>
  <cp:revision>93</cp:revision>
  <dcterms:created xsi:type="dcterms:W3CDTF">2014-02-17T17:09:02Z</dcterms:created>
  <dcterms:modified xsi:type="dcterms:W3CDTF">2017-01-10T15:35:20Z</dcterms:modified>
</cp:coreProperties>
</file>